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1B241-E2B7-4D12-BDCE-3C2FA9CCA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4061389" cy="2315318"/>
          </a:xfrm>
        </p:spPr>
        <p:txBody>
          <a:bodyPr>
            <a:normAutofit/>
          </a:bodyPr>
          <a:lstStyle/>
          <a:p>
            <a:r>
              <a:rPr lang="es-CO" sz="6000" dirty="0"/>
              <a:t>webike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532C2-0364-4E6D-8743-2C5300F7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81132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DANIELA COLMENARES</a:t>
            </a:r>
          </a:p>
          <a:p>
            <a:r>
              <a:rPr lang="es-CO" dirty="0"/>
              <a:t>CAMILA VANEGAS</a:t>
            </a:r>
          </a:p>
          <a:p>
            <a:r>
              <a:rPr lang="es-CO" dirty="0"/>
              <a:t>Juan miguel Gómez</a:t>
            </a:r>
          </a:p>
          <a:p>
            <a:r>
              <a:rPr lang="es-CO" dirty="0"/>
              <a:t>Luis Urdaneta </a:t>
            </a:r>
          </a:p>
          <a:p>
            <a:r>
              <a:rPr lang="es-CO" dirty="0"/>
              <a:t>Carlos Camacho</a:t>
            </a:r>
          </a:p>
        </p:txBody>
      </p:sp>
    </p:spTree>
    <p:extLst>
      <p:ext uri="{BB962C8B-B14F-4D97-AF65-F5344CB8AC3E}">
        <p14:creationId xmlns:p14="http://schemas.microsoft.com/office/powerpoint/2010/main" val="3249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 descr="Imagen que contiene electrónica&#10;&#10;Descripción generada con confianza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ocios">
            <a:extLst>
              <a:ext uri="{FF2B5EF4-FFF2-40B4-BE49-F238E27FC236}">
                <a16:creationId xmlns:a16="http://schemas.microsoft.com/office/drawing/2014/main" id="{81F62A45-76CB-48A4-8181-E57EA857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0420"/>
            <a:ext cx="5456279" cy="409221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A7F0E3D-3820-403D-9352-F35B8E88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Socios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56DE3-DA77-41CF-9985-75DCD0CF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CO" sz="2000"/>
              <a:t>Talleres de bicicletas </a:t>
            </a:r>
          </a:p>
          <a:p>
            <a:r>
              <a:rPr lang="es-CO" sz="2000"/>
              <a:t>Tiendas de bicicletas </a:t>
            </a:r>
          </a:p>
          <a:p>
            <a:r>
              <a:rPr lang="es-CO" sz="2000"/>
              <a:t>Restaurantes</a:t>
            </a:r>
          </a:p>
          <a:p>
            <a:r>
              <a:rPr lang="es-CO" sz="2000"/>
              <a:t>Usuarios de bicicletas</a:t>
            </a:r>
          </a:p>
          <a:p>
            <a:r>
              <a:rPr lang="es-CO" sz="2000"/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42505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ctividades clave">
            <a:extLst>
              <a:ext uri="{FF2B5EF4-FFF2-40B4-BE49-F238E27FC236}">
                <a16:creationId xmlns:a16="http://schemas.microsoft.com/office/drawing/2014/main" id="{EC6B66D1-EC6E-4E22-9AF4-5F5201FA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771813"/>
            <a:ext cx="4689234" cy="25049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E9BE3A-2CD0-4EC9-9DE9-0426D4A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 dirty="0"/>
              <a:t>Actividades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2775D-FB8A-417B-A594-24FE86EC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CO" dirty="0"/>
              <a:t>Calculo de rutas</a:t>
            </a:r>
          </a:p>
          <a:p>
            <a:r>
              <a:rPr lang="es-CO" dirty="0"/>
              <a:t>Promoción de puntos de interés</a:t>
            </a:r>
          </a:p>
          <a:p>
            <a:r>
              <a:rPr lang="es-CO" dirty="0"/>
              <a:t>Notificación de puntos de interés</a:t>
            </a:r>
          </a:p>
          <a:p>
            <a:r>
              <a:rPr lang="es-CO" dirty="0"/>
              <a:t>Creación de grupos </a:t>
            </a:r>
          </a:p>
          <a:p>
            <a:r>
              <a:rPr lang="es-CO" dirty="0"/>
              <a:t>Socialización de actividades en redes sociales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448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 descr="Imagen que contiene electrónica&#10;&#10;Descripción generada con confianza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6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para recursos">
            <a:extLst>
              <a:ext uri="{FF2B5EF4-FFF2-40B4-BE49-F238E27FC236}">
                <a16:creationId xmlns:a16="http://schemas.microsoft.com/office/drawing/2014/main" id="{0E859428-1279-4F43-AA6B-67889CBF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370772"/>
            <a:ext cx="4635583" cy="412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AD73AB-FE3E-45C6-88D0-1D62ECCB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Recursos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52B6A-E625-4213-A54D-5A2DF98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Usuarios comprometidos a la ayuda </a:t>
            </a:r>
          </a:p>
          <a:p>
            <a:r>
              <a:rPr lang="es-CO">
                <a:solidFill>
                  <a:srgbClr val="FFFFFF"/>
                </a:solidFill>
              </a:rPr>
              <a:t>Empresas en buscas de ciclistas</a:t>
            </a:r>
          </a:p>
          <a:p>
            <a:r>
              <a:rPr lang="es-CO">
                <a:solidFill>
                  <a:srgbClr val="FFFFFF"/>
                </a:solidFill>
              </a:rPr>
              <a:t>Conocimientos del reglamento para ciclistas </a:t>
            </a:r>
          </a:p>
        </p:txBody>
      </p:sp>
    </p:spTree>
    <p:extLst>
      <p:ext uri="{BB962C8B-B14F-4D97-AF65-F5344CB8AC3E}">
        <p14:creationId xmlns:p14="http://schemas.microsoft.com/office/powerpoint/2010/main" val="2918232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valor agregado">
            <a:extLst>
              <a:ext uri="{FF2B5EF4-FFF2-40B4-BE49-F238E27FC236}">
                <a16:creationId xmlns:a16="http://schemas.microsoft.com/office/drawing/2014/main" id="{EE04B173-EA7F-4D0B-AB61-A4878F619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6" r="22060" b="-2"/>
          <a:stretch/>
        </p:blipFill>
        <p:spPr bwMode="auto">
          <a:xfrm>
            <a:off x="1141411" y="2320674"/>
            <a:ext cx="4689234" cy="340727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64860-AF7B-4143-B6D8-2C395C07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/>
              <a:t>Propuesta de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2F8EB-D5FC-412C-9874-89208636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2000"/>
              <a:t>Botón de ayuda/pánico (Solicitud de los usuarios de ayuda a otros usuarios)</a:t>
            </a:r>
          </a:p>
          <a:p>
            <a:pPr>
              <a:lnSpc>
                <a:spcPct val="110000"/>
              </a:lnSpc>
            </a:pPr>
            <a:r>
              <a:rPr lang="es-CO" sz="2000"/>
              <a:t>Ranking de usuarios por su kilometraje y por estados de rutas</a:t>
            </a:r>
          </a:p>
          <a:p>
            <a:pPr>
              <a:lnSpc>
                <a:spcPct val="110000"/>
              </a:lnSpc>
            </a:pPr>
            <a:r>
              <a:rPr lang="es-CO" sz="2000"/>
              <a:t>Manual de usuarios con información básica para el uso de bicicletas, su mantenimientos, reglamento en Bogotá y Tip diarios </a:t>
            </a:r>
          </a:p>
          <a:p>
            <a:pPr marL="0" indent="0">
              <a:lnSpc>
                <a:spcPct val="110000"/>
              </a:lnSpc>
              <a:buNone/>
            </a:pP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8177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relacion">
            <a:extLst>
              <a:ext uri="{FF2B5EF4-FFF2-40B4-BE49-F238E27FC236}">
                <a16:creationId xmlns:a16="http://schemas.microsoft.com/office/drawing/2014/main" id="{863D9889-0150-415A-B07F-5FABB9134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" r="-1" b="-1"/>
          <a:stretch/>
        </p:blipFill>
        <p:spPr bwMode="auto"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05273A-BB7F-451F-86C2-F9A5348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Relación con clientes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46F00-6F47-435E-B1EF-37C48AAE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s-CO" dirty="0"/>
              <a:t>Autoservicio</a:t>
            </a:r>
          </a:p>
          <a:p>
            <a:r>
              <a:rPr lang="es-CO" dirty="0"/>
              <a:t>Mensaje diario con consejos </a:t>
            </a:r>
          </a:p>
          <a:p>
            <a:r>
              <a:rPr lang="es-CO" dirty="0"/>
              <a:t>Notificaciones de interés</a:t>
            </a:r>
          </a:p>
          <a:p>
            <a:r>
              <a:rPr lang="es-CO" dirty="0"/>
              <a:t>Creación de grupos</a:t>
            </a:r>
          </a:p>
        </p:txBody>
      </p:sp>
    </p:spTree>
    <p:extLst>
      <p:ext uri="{BB962C8B-B14F-4D97-AF65-F5344CB8AC3E}">
        <p14:creationId xmlns:p14="http://schemas.microsoft.com/office/powerpoint/2010/main" val="134181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n para canales de comunicacion en una empresa">
            <a:extLst>
              <a:ext uri="{FF2B5EF4-FFF2-40B4-BE49-F238E27FC236}">
                <a16:creationId xmlns:a16="http://schemas.microsoft.com/office/drawing/2014/main" id="{3754026C-51F6-449B-A995-05C53DA1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DD0104-786A-466C-9CC5-92FCFE61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 dirty="0"/>
              <a:t>Canales de comunicación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1D3BF-A77C-4B1D-B7C3-9A437677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CO" dirty="0"/>
              <a:t>App nativa</a:t>
            </a:r>
          </a:p>
        </p:txBody>
      </p:sp>
    </p:spTree>
    <p:extLst>
      <p:ext uri="{BB962C8B-B14F-4D97-AF65-F5344CB8AC3E}">
        <p14:creationId xmlns:p14="http://schemas.microsoft.com/office/powerpoint/2010/main" val="306010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uente de ingresos">
            <a:extLst>
              <a:ext uri="{FF2B5EF4-FFF2-40B4-BE49-F238E27FC236}">
                <a16:creationId xmlns:a16="http://schemas.microsoft.com/office/drawing/2014/main" id="{099431BB-BFC6-46E4-A724-015D5ECE2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1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945F8-83A2-41EF-A9AA-AFB25CDD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Fuente de ingreso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3AE47-1A1F-41BC-9261-247510F0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s-CO" dirty="0"/>
              <a:t>Publicidad</a:t>
            </a:r>
          </a:p>
          <a:p>
            <a:r>
              <a:rPr lang="es-CO" dirty="0"/>
              <a:t>Pagos para evitar publicidad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518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61" name="Picture 2" descr="Imagen que contiene electrónica&#10;&#10;Descripción generada con confianza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" name="Group 2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5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19" name="Rectangle 3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1" name="Picture 2" descr="Imagen que contiene electrónica&#10;&#10;Descripción generada con confianza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" name="Group 3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5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79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269B8FB-D906-438F-9561-BA0B022A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05" y="951493"/>
            <a:ext cx="7392529" cy="2975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6F5A48-63CC-48B6-BEA1-C14140E9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Diagrama Canvas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AB04C-4F23-4C3C-983D-19492D58DFBF}"/>
              </a:ext>
            </a:extLst>
          </p:cNvPr>
          <p:cNvSpPr/>
          <p:nvPr/>
        </p:nvSpPr>
        <p:spPr>
          <a:xfrm>
            <a:off x="4121426" y="3167270"/>
            <a:ext cx="424070" cy="1325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</TotalTime>
  <Words>147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webike</vt:lpstr>
      <vt:lpstr>Socios claves</vt:lpstr>
      <vt:lpstr>Actividades claves</vt:lpstr>
      <vt:lpstr>Recursos claves</vt:lpstr>
      <vt:lpstr>Propuesta de valor</vt:lpstr>
      <vt:lpstr>Relación con clientes</vt:lpstr>
      <vt:lpstr>Canales de comunicación</vt:lpstr>
      <vt:lpstr>Fuente de ingreso</vt:lpstr>
      <vt:lpstr>Diagrama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Eduardo Camacho Cruz</dc:creator>
  <cp:lastModifiedBy>Juan Miguel Gomez Ganem</cp:lastModifiedBy>
  <cp:revision>10</cp:revision>
  <dcterms:created xsi:type="dcterms:W3CDTF">2017-07-30T20:14:55Z</dcterms:created>
  <dcterms:modified xsi:type="dcterms:W3CDTF">2017-07-31T18:39:26Z</dcterms:modified>
</cp:coreProperties>
</file>