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1479900" y="3174075"/>
            <a:ext cx="6184200" cy="139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Juan Miguel Gomez		Daniela Colmenares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Camila Vanegas			Carlos Camacho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863" y="334350"/>
            <a:ext cx="3834263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onayuda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105" y="0"/>
            <a:ext cx="26357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34500" y="1652100"/>
            <a:ext cx="8475000" cy="183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6000"/>
              <a:t>Diagrama de casos de uso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950" y="30425"/>
            <a:ext cx="3210100" cy="50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976700"/>
            <a:ext cx="8520600" cy="119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6000">
                <a:solidFill>
                  <a:schemeClr val="dk1"/>
                </a:solidFill>
              </a:rPr>
              <a:t>Diagrama de clases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41700" y="95125"/>
            <a:ext cx="6791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Diagrama de clases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5125"/>
            <a:ext cx="9144000" cy="526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976700"/>
            <a:ext cx="8520600" cy="119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6000">
                <a:solidFill>
                  <a:schemeClr val="dk1"/>
                </a:solidFill>
              </a:rPr>
              <a:t>Diagrama de secuencia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4988" l="0" r="3232" t="0"/>
          <a:stretch/>
        </p:blipFill>
        <p:spPr>
          <a:xfrm>
            <a:off x="1710650" y="988200"/>
            <a:ext cx="4393551" cy="37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Agregar amigo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Añadir amigo a grupo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4397" l="0" r="3670" t="0"/>
          <a:stretch/>
        </p:blipFill>
        <p:spPr>
          <a:xfrm>
            <a:off x="1899100" y="1017800"/>
            <a:ext cx="4338124" cy="37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Crear grupo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3265" l="-816" r="4736" t="3970"/>
          <a:stretch/>
        </p:blipFill>
        <p:spPr>
          <a:xfrm>
            <a:off x="1937500" y="1017800"/>
            <a:ext cx="4344075" cy="36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Eliminar grupo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4979" l="0" r="2922" t="0"/>
          <a:stretch/>
        </p:blipFill>
        <p:spPr>
          <a:xfrm>
            <a:off x="366700" y="1017800"/>
            <a:ext cx="5707951" cy="38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253375" y="1288550"/>
            <a:ext cx="8520600" cy="119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6000">
                <a:solidFill>
                  <a:schemeClr val="dk1"/>
                </a:solidFill>
              </a:rPr>
              <a:t>Componente propio: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6000">
                <a:solidFill>
                  <a:schemeClr val="dk1"/>
                </a:solidFill>
              </a:rPr>
              <a:t>Botón de pánico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Descripción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-Un botón que con un solo toque le </a:t>
            </a:r>
            <a:r>
              <a:rPr lang="es" sz="2400"/>
              <a:t>permite</a:t>
            </a:r>
            <a:r>
              <a:rPr lang="es" sz="2400"/>
              <a:t> al usuario informar que este se encuentra en una situación comprometedora que lo deja vulnerable o incluso puede poner en riesgo su vida.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625" y="28905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Descripción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-El botón de pánico enviará un mensaje de alerta donde mostrará la ubicación  actual del usuario a todos los contactos junto con una notificación que indica que está solicitando ayuda.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625" y="28905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Descripción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-El mensaje de alerta será enviado </a:t>
            </a:r>
            <a:r>
              <a:rPr lang="es" sz="2400"/>
              <a:t>solo</a:t>
            </a:r>
            <a:r>
              <a:rPr lang="es" sz="2400"/>
              <a:t> a los contactos registrados en la aplicación, es decir a la lista de amigos del usuario.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625" y="28905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onpanico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200" y="152400"/>
            <a:ext cx="24795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253375" y="1288550"/>
            <a:ext cx="8520600" cy="119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6000">
                <a:solidFill>
                  <a:schemeClr val="dk1"/>
                </a:solidFill>
              </a:rPr>
              <a:t>Componente propio: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6000">
                <a:solidFill>
                  <a:schemeClr val="dk1"/>
                </a:solidFill>
              </a:rPr>
              <a:t>Información de interés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Descripción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-Se le ofrecerá al usuario herramientas para consultar información de interés.</a:t>
            </a:r>
          </a:p>
          <a:p>
            <a:pPr lvl="0">
              <a:spcBef>
                <a:spcPts val="0"/>
              </a:spcBef>
              <a:buNone/>
            </a:pPr>
            <a:r>
              <a:rPr lang="es" sz="2400"/>
              <a:t>-El usuario encontrará un manual de usuario, manual de funcionamiento, reglamentación actual para los ciclistas y anexo con ciclovía actual de la ciudad.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Descripción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-Se le presentará al usuario cada vez que entre a la aplicación un “tip” que abarcara uno de los temas del material informativo.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