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arlos Quimb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8-01T20:16:21.400">
    <p:pos x="6000" y="0"/>
    <p:text>link a mockups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4734200"/>
            <a:ext cx="4910100" cy="770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333233"/>
            <a:ext cx="8520600" cy="286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43650" y="744450"/>
            <a:ext cx="567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871800"/>
            <a:ext cx="84555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645400"/>
            <a:ext cx="3999900" cy="444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442233"/>
            <a:ext cx="4045200" cy="238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45433"/>
            <a:ext cx="85206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625167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824000" y="1542166"/>
            <a:ext cx="6863100" cy="24972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96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9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lang="es" sz="96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4734200"/>
            <a:ext cx="4910100" cy="7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creado por Breaking 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1161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00" y="527950"/>
            <a:ext cx="7381824" cy="553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803650" y="3109687"/>
            <a:ext cx="1478100" cy="3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Carlos Quimbay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709350" y="3612625"/>
            <a:ext cx="1725300" cy="3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Alejandra Guerrero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539900" y="5466425"/>
            <a:ext cx="1319700" cy="3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Oscar Moreno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209900" y="3109687"/>
            <a:ext cx="1979700" cy="3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Juan Pablo Rodríguez</a:t>
            </a:r>
          </a:p>
        </p:txBody>
      </p:sp>
      <p:pic>
        <p:nvPicPr>
          <p:cNvPr descr="logo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701801"/>
            <a:ext cx="4104908" cy="19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2416050" y="2911275"/>
            <a:ext cx="255000" cy="2850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834400" y="3408825"/>
            <a:ext cx="255000" cy="2850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757625" y="2911275"/>
            <a:ext cx="255000" cy="2850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035225">
            <a:off x="6346186" y="5510338"/>
            <a:ext cx="254933" cy="285082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6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Para Usuarios: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Buscar rutas / </a:t>
            </a:r>
            <a:r>
              <a:rPr lang="es" sz="2400"/>
              <a:t>Ciclovías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Puntos de </a:t>
            </a:r>
            <a:r>
              <a:rPr lang="es" sz="2400"/>
              <a:t>Interés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Compañeros de viaje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/>
              <a:t>Para Empresas Turísticas: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s" sz="2400"/>
              <a:t>Promoción de lugares y eventos.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75" y="1257616"/>
            <a:ext cx="4527600" cy="453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6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645400"/>
            <a:ext cx="3999900" cy="44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Para Usuarios: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s" sz="2400"/>
              <a:t>Mostrar zonas de peligro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Similitud a cívico: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s" sz="2400"/>
              <a:t>Opción de agregar nuevo sitio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Bonos o puntos redimibles por añadir nuevo sitio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75" y="1257616"/>
            <a:ext cx="4527600" cy="453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6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a2 - Casos de Uso</a:t>
            </a:r>
          </a:p>
        </p:txBody>
      </p:sp>
      <p:pic>
        <p:nvPicPr>
          <p:cNvPr descr="Use Case Model.bmp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2" y="1578841"/>
            <a:ext cx="8020063" cy="519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6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a2 - Clases</a:t>
            </a:r>
          </a:p>
        </p:txBody>
      </p:sp>
      <p:pic>
        <p:nvPicPr>
          <p:cNvPr descr="DiagramaClases.jpg" id="99" name="Shape 99"/>
          <p:cNvPicPr preferRelativeResize="0"/>
          <p:nvPr/>
        </p:nvPicPr>
        <p:blipFill rotWithShape="1">
          <a:blip r:embed="rId3">
            <a:alphaModFix/>
          </a:blip>
          <a:srcRect b="2845" l="1916" r="2717" t="4165"/>
          <a:stretch/>
        </p:blipFill>
        <p:spPr>
          <a:xfrm>
            <a:off x="1380600" y="1620725"/>
            <a:ext cx="6107674" cy="5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</a:t>
            </a:r>
            <a:r>
              <a:rPr b="1" lang="es" sz="6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BICI</a:t>
            </a:r>
            <a:r>
              <a:rPr b="1" lang="es" sz="60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28075" y="1839725"/>
            <a:ext cx="74409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https://marvelapp.com/223dee4/screen/31004367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