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rvo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11" Type="http://schemas.openxmlformats.org/officeDocument/2006/relationships/slide" Target="slides/slide7.xml"/><Relationship Id="rId22" Type="http://schemas.openxmlformats.org/officeDocument/2006/relationships/font" Target="fonts/RobotoCondensed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Condense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vo-regular.fntdata"/><Relationship Id="rId14" Type="http://schemas.openxmlformats.org/officeDocument/2006/relationships/slide" Target="slides/slide10.xml"/><Relationship Id="rId17" Type="http://schemas.openxmlformats.org/officeDocument/2006/relationships/font" Target="fonts/Arvo-italic.fntdata"/><Relationship Id="rId16" Type="http://schemas.openxmlformats.org/officeDocument/2006/relationships/font" Target="fonts/Arvo-bold.fntdata"/><Relationship Id="rId5" Type="http://schemas.openxmlformats.org/officeDocument/2006/relationships/slide" Target="slides/slide1.xml"/><Relationship Id="rId19" Type="http://schemas.openxmlformats.org/officeDocument/2006/relationships/font" Target="fonts/RobotoCondensed-regular.fntdata"/><Relationship Id="rId6" Type="http://schemas.openxmlformats.org/officeDocument/2006/relationships/slide" Target="slides/slide2.xml"/><Relationship Id="rId18" Type="http://schemas.openxmlformats.org/officeDocument/2006/relationships/font" Target="fonts/Arv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Shape 2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Shape 2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Shape 2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Shape 2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Shape 3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7" name="Shape 4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Shape 4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Shape 5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Shape 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5" name="Shape 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Shape 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Shape 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Shape 67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8" cy="6522740"/>
          </a:xfrm>
        </p:grpSpPr>
        <p:sp>
          <p:nvSpPr>
            <p:cNvPr id="68" name="Shape 68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Shape 78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"/>
              <a:buNone/>
              <a:defRPr b="0" i="0" sz="2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Shape 8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87" name="Shape 8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Shape 89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▰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0" name="Shape 90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Shape 9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Shape 9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Shape 9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Shape 9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Shape 9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2" name="Shape 10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Shape 10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Shape 10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0" name="Shape 1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Shape 11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Shape 11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Shape 1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2" name="Shape 12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Shape 12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Shape 12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Shape 12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0" name="Shape 13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Shape 1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Shape 13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Shape 13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4" name="Shape 14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Shape 14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Shape 15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2" name="Shape 15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Shape 15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Shape 15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3" name="Shape 163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Shape 164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Shape 17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"/>
              <a:buNone/>
              <a:defRPr b="0" i="0" sz="1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189500" y="113175"/>
            <a:ext cx="7916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lang="en"/>
              <a:t>Generic</a:t>
            </a:r>
            <a:r>
              <a:rPr lang="en"/>
              <a:t> Transactional </a:t>
            </a:r>
            <a:r>
              <a:rPr lang="en"/>
              <a:t>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t/>
            </a:r>
            <a:endParaRPr b="0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b="0" lang="en" sz="2400"/>
              <a:t>Michael Vargas Buitrago</a:t>
            </a:r>
            <a:endParaRPr b="0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b="0" lang="en" sz="2400"/>
              <a:t>Christian Rojas Díaz</a:t>
            </a:r>
            <a:endParaRPr b="0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b="0" lang="en" sz="2400"/>
              <a:t>Alejandro Arciniegas Bastidas</a:t>
            </a:r>
            <a:endParaRPr b="0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b="0" lang="en" sz="2400"/>
              <a:t>Juan Sebastian Barreto</a:t>
            </a:r>
            <a:endParaRPr b="0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Shape 312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6000">
                <a:solidFill>
                  <a:srgbClr val="FF9800"/>
                </a:solidFill>
              </a:rPr>
              <a:t>Gracias por su atención</a:t>
            </a:r>
            <a:r>
              <a:rPr b="1" i="0" lang="en" sz="6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!</a:t>
            </a:r>
            <a:endParaRPr b="1" i="0" sz="6000" u="none" cap="none" strike="noStrik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3" name="Shape 313"/>
          <p:cNvSpPr txBox="1"/>
          <p:nvPr>
            <p:ph idx="4294967295" type="subTitle"/>
          </p:nvPr>
        </p:nvSpPr>
        <p:spPr>
          <a:xfrm>
            <a:off x="1275150" y="36099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rPr b="1" lang="en" sz="2000"/>
              <a:t>¿Preguntas</a:t>
            </a:r>
            <a:r>
              <a:rPr b="1" i="0" lang="en" sz="2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b="1" i="0" sz="20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grpSp>
        <p:nvGrpSpPr>
          <p:cNvPr id="314" name="Shape 31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15" name="Shape 31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51725" y="188380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Empresas o personas que deseen </a:t>
            </a:r>
            <a:r>
              <a:rPr lang="en"/>
              <a:t>interactuar</a:t>
            </a:r>
            <a:r>
              <a:rPr lang="en"/>
              <a:t> con otras </a:t>
            </a:r>
            <a:r>
              <a:rPr lang="en"/>
              <a:t>personas</a:t>
            </a:r>
            <a:r>
              <a:rPr lang="en"/>
              <a:t>:</a:t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Profesores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Farmacias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Técnicos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Supermercados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Tiendas de electrodomésticos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Comerciantes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Tiendas de caninos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Socios clave</a:t>
            </a:r>
            <a:endParaRPr b="1" i="0" sz="2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93" name="Shape 19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120000" w="12000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120000" w="12000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0000" w="12000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20000" w="12000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Actividades Clave</a:t>
            </a:r>
            <a:endParaRPr b="1" i="0" sz="2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03" name="Shape 203"/>
          <p:cNvGrpSpPr/>
          <p:nvPr/>
        </p:nvGrpSpPr>
        <p:grpSpPr>
          <a:xfrm>
            <a:off x="270944" y="629920"/>
            <a:ext cx="392120" cy="291562"/>
            <a:chOff x="5247525" y="3007275"/>
            <a:chExt cx="517650" cy="384900"/>
          </a:xfrm>
        </p:grpSpPr>
        <p:sp>
          <p:nvSpPr>
            <p:cNvPr id="204" name="Shape 204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566575" y="3193575"/>
              <a:ext cx="198600" cy="198600"/>
            </a:xfrm>
            <a:custGeom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Contactar personas que tienen un actividad o necesidad en </a:t>
            </a:r>
            <a:r>
              <a:rPr lang="en"/>
              <a:t>común</a:t>
            </a:r>
            <a:r>
              <a:rPr lang="en"/>
              <a:t>.</a:t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Promoción de la plataforma a oferentes y compradores.</a:t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Fuente de ingresos</a:t>
            </a:r>
            <a:endParaRPr b="1" i="0" sz="2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Cobro porcentual por transacción.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Cobro por Ranking destacado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Cobro por </a:t>
            </a:r>
            <a:r>
              <a:rPr lang="en"/>
              <a:t>publicación</a:t>
            </a:r>
            <a:r>
              <a:rPr lang="en"/>
              <a:t> de eventos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Membresía opcional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Publicidad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14" name="Shape 214"/>
          <p:cNvGrpSpPr/>
          <p:nvPr/>
        </p:nvGrpSpPr>
        <p:grpSpPr>
          <a:xfrm>
            <a:off x="255661" y="629538"/>
            <a:ext cx="451190" cy="292251"/>
            <a:chOff x="568950" y="3686775"/>
            <a:chExt cx="472500" cy="363000"/>
          </a:xfrm>
        </p:grpSpPr>
        <p:sp>
          <p:nvSpPr>
            <p:cNvPr id="215" name="Shape 215"/>
            <p:cNvSpPr/>
            <p:nvPr/>
          </p:nvSpPr>
          <p:spPr>
            <a:xfrm>
              <a:off x="568950" y="3686775"/>
              <a:ext cx="472500" cy="363000"/>
            </a:xfrm>
            <a:custGeom>
              <a:pathLst>
                <a:path extrusionOk="0" fill="none" h="120000" w="120000">
                  <a:moveTo>
                    <a:pt x="120000" y="66042"/>
                  </a:moveTo>
                  <a:lnTo>
                    <a:pt x="120000" y="66042"/>
                  </a:lnTo>
                  <a:lnTo>
                    <a:pt x="118761" y="67051"/>
                  </a:lnTo>
                  <a:lnTo>
                    <a:pt x="117523" y="67655"/>
                  </a:lnTo>
                  <a:lnTo>
                    <a:pt x="116133" y="68051"/>
                  </a:lnTo>
                  <a:lnTo>
                    <a:pt x="114742" y="68051"/>
                  </a:lnTo>
                  <a:lnTo>
                    <a:pt x="113346" y="67655"/>
                  </a:lnTo>
                  <a:lnTo>
                    <a:pt x="112114" y="67051"/>
                  </a:lnTo>
                  <a:lnTo>
                    <a:pt x="111028" y="66241"/>
                  </a:lnTo>
                  <a:lnTo>
                    <a:pt x="110101" y="65232"/>
                  </a:lnTo>
                  <a:lnTo>
                    <a:pt x="110101" y="65232"/>
                  </a:lnTo>
                  <a:lnTo>
                    <a:pt x="109479" y="64025"/>
                  </a:lnTo>
                  <a:lnTo>
                    <a:pt x="109015" y="62620"/>
                  </a:lnTo>
                  <a:lnTo>
                    <a:pt x="109015" y="61206"/>
                  </a:lnTo>
                  <a:lnTo>
                    <a:pt x="109174" y="59801"/>
                  </a:lnTo>
                  <a:lnTo>
                    <a:pt x="109479" y="58594"/>
                  </a:lnTo>
                  <a:lnTo>
                    <a:pt x="110101" y="57387"/>
                  </a:lnTo>
                  <a:lnTo>
                    <a:pt x="111028" y="56577"/>
                  </a:lnTo>
                  <a:lnTo>
                    <a:pt x="112114" y="56172"/>
                  </a:lnTo>
                  <a:lnTo>
                    <a:pt x="112114" y="56172"/>
                  </a:lnTo>
                  <a:lnTo>
                    <a:pt x="112730" y="55974"/>
                  </a:lnTo>
                  <a:lnTo>
                    <a:pt x="113193" y="55974"/>
                  </a:lnTo>
                  <a:lnTo>
                    <a:pt x="113657" y="56172"/>
                  </a:lnTo>
                  <a:lnTo>
                    <a:pt x="114120" y="56379"/>
                  </a:lnTo>
                  <a:lnTo>
                    <a:pt x="114431" y="56784"/>
                  </a:lnTo>
                  <a:lnTo>
                    <a:pt x="114584" y="57181"/>
                  </a:lnTo>
                  <a:lnTo>
                    <a:pt x="114895" y="58387"/>
                  </a:lnTo>
                  <a:lnTo>
                    <a:pt x="114742" y="59603"/>
                  </a:lnTo>
                  <a:lnTo>
                    <a:pt x="114431" y="60810"/>
                  </a:lnTo>
                  <a:lnTo>
                    <a:pt x="113968" y="61810"/>
                  </a:lnTo>
                  <a:lnTo>
                    <a:pt x="113193" y="62818"/>
                  </a:lnTo>
                  <a:lnTo>
                    <a:pt x="113193" y="62818"/>
                  </a:lnTo>
                  <a:lnTo>
                    <a:pt x="111955" y="63629"/>
                  </a:lnTo>
                  <a:lnTo>
                    <a:pt x="110717" y="64232"/>
                  </a:lnTo>
                  <a:lnTo>
                    <a:pt x="109326" y="64430"/>
                  </a:lnTo>
                  <a:lnTo>
                    <a:pt x="107936" y="64430"/>
                  </a:lnTo>
                  <a:lnTo>
                    <a:pt x="107936" y="64430"/>
                  </a:lnTo>
                  <a:lnTo>
                    <a:pt x="107161" y="64430"/>
                  </a:lnTo>
                  <a:lnTo>
                    <a:pt x="106546" y="64232"/>
                  </a:lnTo>
                  <a:lnTo>
                    <a:pt x="106082" y="64025"/>
                  </a:lnTo>
                  <a:lnTo>
                    <a:pt x="105619" y="63629"/>
                  </a:lnTo>
                  <a:lnTo>
                    <a:pt x="105307" y="63224"/>
                  </a:lnTo>
                  <a:lnTo>
                    <a:pt x="105155" y="62413"/>
                  </a:lnTo>
                  <a:lnTo>
                    <a:pt x="104996" y="60603"/>
                  </a:lnTo>
                  <a:lnTo>
                    <a:pt x="104996" y="60603"/>
                  </a:lnTo>
                  <a:lnTo>
                    <a:pt x="104844" y="57991"/>
                  </a:lnTo>
                  <a:lnTo>
                    <a:pt x="104685" y="55370"/>
                  </a:lnTo>
                  <a:lnTo>
                    <a:pt x="104380" y="52750"/>
                  </a:lnTo>
                  <a:lnTo>
                    <a:pt x="103917" y="50137"/>
                  </a:lnTo>
                  <a:lnTo>
                    <a:pt x="103295" y="47517"/>
                  </a:lnTo>
                  <a:lnTo>
                    <a:pt x="102679" y="45103"/>
                  </a:lnTo>
                  <a:lnTo>
                    <a:pt x="101904" y="42689"/>
                  </a:lnTo>
                  <a:lnTo>
                    <a:pt x="100977" y="40267"/>
                  </a:lnTo>
                  <a:lnTo>
                    <a:pt x="100050" y="38060"/>
                  </a:lnTo>
                  <a:lnTo>
                    <a:pt x="98965" y="35637"/>
                  </a:lnTo>
                  <a:lnTo>
                    <a:pt x="97733" y="33629"/>
                  </a:lnTo>
                  <a:lnTo>
                    <a:pt x="96495" y="31413"/>
                  </a:lnTo>
                  <a:lnTo>
                    <a:pt x="95098" y="29396"/>
                  </a:lnTo>
                  <a:lnTo>
                    <a:pt x="93707" y="27387"/>
                  </a:lnTo>
                  <a:lnTo>
                    <a:pt x="92165" y="25577"/>
                  </a:lnTo>
                  <a:lnTo>
                    <a:pt x="90615" y="23758"/>
                  </a:lnTo>
                  <a:lnTo>
                    <a:pt x="88914" y="21948"/>
                  </a:lnTo>
                  <a:lnTo>
                    <a:pt x="87060" y="20336"/>
                  </a:lnTo>
                  <a:lnTo>
                    <a:pt x="85206" y="18724"/>
                  </a:lnTo>
                  <a:lnTo>
                    <a:pt x="83352" y="17318"/>
                  </a:lnTo>
                  <a:lnTo>
                    <a:pt x="81339" y="15905"/>
                  </a:lnTo>
                  <a:lnTo>
                    <a:pt x="79326" y="14698"/>
                  </a:lnTo>
                  <a:lnTo>
                    <a:pt x="77320" y="13491"/>
                  </a:lnTo>
                  <a:lnTo>
                    <a:pt x="75155" y="12482"/>
                  </a:lnTo>
                  <a:lnTo>
                    <a:pt x="72990" y="11482"/>
                  </a:lnTo>
                  <a:lnTo>
                    <a:pt x="70666" y="10672"/>
                  </a:lnTo>
                  <a:lnTo>
                    <a:pt x="68349" y="10068"/>
                  </a:lnTo>
                  <a:lnTo>
                    <a:pt x="66031" y="9465"/>
                  </a:lnTo>
                  <a:lnTo>
                    <a:pt x="63707" y="9060"/>
                  </a:lnTo>
                  <a:lnTo>
                    <a:pt x="61238" y="8663"/>
                  </a:lnTo>
                  <a:lnTo>
                    <a:pt x="58761" y="8456"/>
                  </a:lnTo>
                  <a:lnTo>
                    <a:pt x="56285" y="8456"/>
                  </a:lnTo>
                  <a:lnTo>
                    <a:pt x="56285" y="8456"/>
                  </a:lnTo>
                  <a:lnTo>
                    <a:pt x="52888" y="8456"/>
                  </a:lnTo>
                  <a:lnTo>
                    <a:pt x="49485" y="8861"/>
                  </a:lnTo>
                  <a:lnTo>
                    <a:pt x="46082" y="9465"/>
                  </a:lnTo>
                  <a:lnTo>
                    <a:pt x="42838" y="10473"/>
                  </a:lnTo>
                  <a:lnTo>
                    <a:pt x="42838" y="10473"/>
                  </a:lnTo>
                  <a:lnTo>
                    <a:pt x="41904" y="8663"/>
                  </a:lnTo>
                  <a:lnTo>
                    <a:pt x="40977" y="7249"/>
                  </a:lnTo>
                  <a:lnTo>
                    <a:pt x="39898" y="5844"/>
                  </a:lnTo>
                  <a:lnTo>
                    <a:pt x="38971" y="4637"/>
                  </a:lnTo>
                  <a:lnTo>
                    <a:pt x="37885" y="3629"/>
                  </a:lnTo>
                  <a:lnTo>
                    <a:pt x="36958" y="2818"/>
                  </a:lnTo>
                  <a:lnTo>
                    <a:pt x="34946" y="1612"/>
                  </a:lnTo>
                  <a:lnTo>
                    <a:pt x="33250" y="810"/>
                  </a:lnTo>
                  <a:lnTo>
                    <a:pt x="31853" y="405"/>
                  </a:lnTo>
                  <a:lnTo>
                    <a:pt x="30615" y="0"/>
                  </a:lnTo>
                  <a:lnTo>
                    <a:pt x="30615" y="0"/>
                  </a:lnTo>
                  <a:lnTo>
                    <a:pt x="30000" y="1612"/>
                  </a:lnTo>
                  <a:lnTo>
                    <a:pt x="29384" y="3224"/>
                  </a:lnTo>
                  <a:lnTo>
                    <a:pt x="28761" y="5637"/>
                  </a:lnTo>
                  <a:lnTo>
                    <a:pt x="28146" y="8258"/>
                  </a:lnTo>
                  <a:lnTo>
                    <a:pt x="27834" y="11482"/>
                  </a:lnTo>
                  <a:lnTo>
                    <a:pt x="27682" y="14698"/>
                  </a:lnTo>
                  <a:lnTo>
                    <a:pt x="27682" y="16516"/>
                  </a:lnTo>
                  <a:lnTo>
                    <a:pt x="27987" y="18327"/>
                  </a:lnTo>
                  <a:lnTo>
                    <a:pt x="27987" y="18327"/>
                  </a:lnTo>
                  <a:lnTo>
                    <a:pt x="25822" y="20137"/>
                  </a:lnTo>
                  <a:lnTo>
                    <a:pt x="23352" y="22551"/>
                  </a:lnTo>
                  <a:lnTo>
                    <a:pt x="20723" y="25974"/>
                  </a:lnTo>
                  <a:lnTo>
                    <a:pt x="17936" y="29801"/>
                  </a:lnTo>
                  <a:lnTo>
                    <a:pt x="15307" y="34025"/>
                  </a:lnTo>
                  <a:lnTo>
                    <a:pt x="12838" y="38456"/>
                  </a:lnTo>
                  <a:lnTo>
                    <a:pt x="11752" y="40879"/>
                  </a:lnTo>
                  <a:lnTo>
                    <a:pt x="10825" y="43292"/>
                  </a:lnTo>
                  <a:lnTo>
                    <a:pt x="9898" y="45706"/>
                  </a:lnTo>
                  <a:lnTo>
                    <a:pt x="9276" y="47922"/>
                  </a:lnTo>
                  <a:lnTo>
                    <a:pt x="3555" y="47922"/>
                  </a:lnTo>
                  <a:lnTo>
                    <a:pt x="3555" y="47922"/>
                  </a:lnTo>
                  <a:lnTo>
                    <a:pt x="2939" y="48120"/>
                  </a:lnTo>
                  <a:lnTo>
                    <a:pt x="2165" y="48327"/>
                  </a:lnTo>
                  <a:lnTo>
                    <a:pt x="1549" y="48724"/>
                  </a:lnTo>
                  <a:lnTo>
                    <a:pt x="1085" y="49327"/>
                  </a:lnTo>
                  <a:lnTo>
                    <a:pt x="622" y="49931"/>
                  </a:lnTo>
                  <a:lnTo>
                    <a:pt x="311" y="50741"/>
                  </a:lnTo>
                  <a:lnTo>
                    <a:pt x="158" y="51749"/>
                  </a:lnTo>
                  <a:lnTo>
                    <a:pt x="0" y="52551"/>
                  </a:lnTo>
                  <a:lnTo>
                    <a:pt x="0" y="71077"/>
                  </a:lnTo>
                  <a:lnTo>
                    <a:pt x="0" y="71077"/>
                  </a:lnTo>
                  <a:lnTo>
                    <a:pt x="158" y="72085"/>
                  </a:lnTo>
                  <a:lnTo>
                    <a:pt x="311" y="72887"/>
                  </a:lnTo>
                  <a:lnTo>
                    <a:pt x="622" y="73689"/>
                  </a:lnTo>
                  <a:lnTo>
                    <a:pt x="1085" y="74293"/>
                  </a:lnTo>
                  <a:lnTo>
                    <a:pt x="1549" y="74896"/>
                  </a:lnTo>
                  <a:lnTo>
                    <a:pt x="2165" y="75301"/>
                  </a:lnTo>
                  <a:lnTo>
                    <a:pt x="2939" y="75706"/>
                  </a:lnTo>
                  <a:lnTo>
                    <a:pt x="3555" y="75706"/>
                  </a:lnTo>
                  <a:lnTo>
                    <a:pt x="9587" y="75706"/>
                  </a:lnTo>
                  <a:lnTo>
                    <a:pt x="9587" y="75706"/>
                  </a:lnTo>
                  <a:lnTo>
                    <a:pt x="10050" y="77318"/>
                  </a:lnTo>
                  <a:lnTo>
                    <a:pt x="10673" y="79129"/>
                  </a:lnTo>
                  <a:lnTo>
                    <a:pt x="12215" y="82551"/>
                  </a:lnTo>
                  <a:lnTo>
                    <a:pt x="14069" y="85775"/>
                  </a:lnTo>
                  <a:lnTo>
                    <a:pt x="16393" y="88991"/>
                  </a:lnTo>
                  <a:lnTo>
                    <a:pt x="18869" y="92017"/>
                  </a:lnTo>
                  <a:lnTo>
                    <a:pt x="21650" y="94836"/>
                  </a:lnTo>
                  <a:lnTo>
                    <a:pt x="24742" y="97448"/>
                  </a:lnTo>
                  <a:lnTo>
                    <a:pt x="27987" y="99465"/>
                  </a:lnTo>
                  <a:lnTo>
                    <a:pt x="27987" y="119999"/>
                  </a:lnTo>
                  <a:lnTo>
                    <a:pt x="32317" y="119999"/>
                  </a:lnTo>
                  <a:lnTo>
                    <a:pt x="40050" y="106310"/>
                  </a:lnTo>
                  <a:lnTo>
                    <a:pt x="40050" y="106310"/>
                  </a:lnTo>
                  <a:lnTo>
                    <a:pt x="43917" y="107715"/>
                  </a:lnTo>
                  <a:lnTo>
                    <a:pt x="47936" y="108525"/>
                  </a:lnTo>
                  <a:lnTo>
                    <a:pt x="52114" y="109129"/>
                  </a:lnTo>
                  <a:lnTo>
                    <a:pt x="56285" y="109327"/>
                  </a:lnTo>
                  <a:lnTo>
                    <a:pt x="56285" y="109327"/>
                  </a:lnTo>
                  <a:lnTo>
                    <a:pt x="60463" y="109129"/>
                  </a:lnTo>
                  <a:lnTo>
                    <a:pt x="64641" y="108525"/>
                  </a:lnTo>
                  <a:lnTo>
                    <a:pt x="68660" y="107715"/>
                  </a:lnTo>
                  <a:lnTo>
                    <a:pt x="72526" y="106310"/>
                  </a:lnTo>
                  <a:lnTo>
                    <a:pt x="79949" y="119999"/>
                  </a:lnTo>
                  <a:lnTo>
                    <a:pt x="84742" y="119999"/>
                  </a:lnTo>
                  <a:lnTo>
                    <a:pt x="84742" y="99465"/>
                  </a:lnTo>
                  <a:lnTo>
                    <a:pt x="84742" y="99465"/>
                  </a:lnTo>
                  <a:lnTo>
                    <a:pt x="86907" y="98258"/>
                  </a:lnTo>
                  <a:lnTo>
                    <a:pt x="88914" y="96844"/>
                  </a:lnTo>
                  <a:lnTo>
                    <a:pt x="90774" y="95439"/>
                  </a:lnTo>
                  <a:lnTo>
                    <a:pt x="92628" y="93827"/>
                  </a:lnTo>
                  <a:lnTo>
                    <a:pt x="94330" y="92017"/>
                  </a:lnTo>
                  <a:lnTo>
                    <a:pt x="95873" y="90198"/>
                  </a:lnTo>
                  <a:lnTo>
                    <a:pt x="97422" y="88189"/>
                  </a:lnTo>
                  <a:lnTo>
                    <a:pt x="98812" y="85974"/>
                  </a:lnTo>
                  <a:lnTo>
                    <a:pt x="99892" y="83758"/>
                  </a:lnTo>
                  <a:lnTo>
                    <a:pt x="100977" y="81543"/>
                  </a:lnTo>
                  <a:lnTo>
                    <a:pt x="102057" y="79129"/>
                  </a:lnTo>
                  <a:lnTo>
                    <a:pt x="102831" y="76508"/>
                  </a:lnTo>
                  <a:lnTo>
                    <a:pt x="103606" y="73896"/>
                  </a:lnTo>
                  <a:lnTo>
                    <a:pt x="104069" y="71077"/>
                  </a:lnTo>
                  <a:lnTo>
                    <a:pt x="104533" y="68258"/>
                  </a:lnTo>
                  <a:lnTo>
                    <a:pt x="104844" y="65439"/>
                  </a:lnTo>
                  <a:lnTo>
                    <a:pt x="104844" y="65439"/>
                  </a:lnTo>
                  <a:lnTo>
                    <a:pt x="104844" y="6281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45650" y="3820725"/>
              <a:ext cx="34200" cy="34200"/>
            </a:xfrm>
            <a:custGeom>
              <a:pathLst>
                <a:path extrusionOk="0" fill="none" h="120000" w="120000">
                  <a:moveTo>
                    <a:pt x="60043" y="119912"/>
                  </a:moveTo>
                  <a:lnTo>
                    <a:pt x="60043" y="119912"/>
                  </a:lnTo>
                  <a:lnTo>
                    <a:pt x="47208" y="117802"/>
                  </a:lnTo>
                  <a:lnTo>
                    <a:pt x="36483" y="115692"/>
                  </a:lnTo>
                  <a:lnTo>
                    <a:pt x="25758" y="109274"/>
                  </a:lnTo>
                  <a:lnTo>
                    <a:pt x="17230" y="102857"/>
                  </a:lnTo>
                  <a:lnTo>
                    <a:pt x="10813" y="94241"/>
                  </a:lnTo>
                  <a:lnTo>
                    <a:pt x="4395" y="83516"/>
                  </a:lnTo>
                  <a:lnTo>
                    <a:pt x="2197" y="72879"/>
                  </a:lnTo>
                  <a:lnTo>
                    <a:pt x="87" y="59956"/>
                  </a:lnTo>
                  <a:lnTo>
                    <a:pt x="87" y="59956"/>
                  </a:lnTo>
                  <a:lnTo>
                    <a:pt x="2197" y="47120"/>
                  </a:lnTo>
                  <a:lnTo>
                    <a:pt x="4395" y="36483"/>
                  </a:lnTo>
                  <a:lnTo>
                    <a:pt x="10813" y="27868"/>
                  </a:lnTo>
                  <a:lnTo>
                    <a:pt x="17230" y="17142"/>
                  </a:lnTo>
                  <a:lnTo>
                    <a:pt x="25758" y="10725"/>
                  </a:lnTo>
                  <a:lnTo>
                    <a:pt x="36483" y="6505"/>
                  </a:lnTo>
                  <a:lnTo>
                    <a:pt x="47208" y="2197"/>
                  </a:lnTo>
                  <a:lnTo>
                    <a:pt x="60043" y="87"/>
                  </a:lnTo>
                  <a:lnTo>
                    <a:pt x="60043" y="87"/>
                  </a:lnTo>
                  <a:lnTo>
                    <a:pt x="70769" y="2197"/>
                  </a:lnTo>
                  <a:lnTo>
                    <a:pt x="83604" y="6505"/>
                  </a:lnTo>
                  <a:lnTo>
                    <a:pt x="92131" y="10725"/>
                  </a:lnTo>
                  <a:lnTo>
                    <a:pt x="102857" y="17142"/>
                  </a:lnTo>
                  <a:lnTo>
                    <a:pt x="109274" y="27868"/>
                  </a:lnTo>
                  <a:lnTo>
                    <a:pt x="113582" y="36483"/>
                  </a:lnTo>
                  <a:lnTo>
                    <a:pt x="117802" y="47120"/>
                  </a:lnTo>
                  <a:lnTo>
                    <a:pt x="120000" y="59956"/>
                  </a:lnTo>
                  <a:lnTo>
                    <a:pt x="120000" y="59956"/>
                  </a:lnTo>
                  <a:lnTo>
                    <a:pt x="117802" y="72879"/>
                  </a:lnTo>
                  <a:lnTo>
                    <a:pt x="113582" y="83516"/>
                  </a:lnTo>
                  <a:lnTo>
                    <a:pt x="109274" y="94241"/>
                  </a:lnTo>
                  <a:lnTo>
                    <a:pt x="102857" y="102857"/>
                  </a:lnTo>
                  <a:lnTo>
                    <a:pt x="92131" y="109274"/>
                  </a:lnTo>
                  <a:lnTo>
                    <a:pt x="83604" y="115692"/>
                  </a:lnTo>
                  <a:lnTo>
                    <a:pt x="70769" y="117802"/>
                  </a:lnTo>
                  <a:lnTo>
                    <a:pt x="60043" y="119912"/>
                  </a:lnTo>
                  <a:lnTo>
                    <a:pt x="60043" y="1199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747950" y="3753750"/>
              <a:ext cx="85200" cy="123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3104" y="90000"/>
                  </a:lnTo>
                  <a:lnTo>
                    <a:pt x="106279" y="65901"/>
                  </a:lnTo>
                  <a:lnTo>
                    <a:pt x="99419" y="47950"/>
                  </a:lnTo>
                  <a:lnTo>
                    <a:pt x="91715" y="30000"/>
                  </a:lnTo>
                  <a:lnTo>
                    <a:pt x="83975" y="18196"/>
                  </a:lnTo>
                  <a:lnTo>
                    <a:pt x="76270" y="6147"/>
                  </a:lnTo>
                  <a:lnTo>
                    <a:pt x="67722" y="0"/>
                  </a:lnTo>
                  <a:lnTo>
                    <a:pt x="59982" y="0"/>
                  </a:lnTo>
                  <a:lnTo>
                    <a:pt x="51433" y="0"/>
                  </a:lnTo>
                  <a:lnTo>
                    <a:pt x="43729" y="6147"/>
                  </a:lnTo>
                  <a:lnTo>
                    <a:pt x="35989" y="18196"/>
                  </a:lnTo>
                  <a:lnTo>
                    <a:pt x="28284" y="30000"/>
                  </a:lnTo>
                  <a:lnTo>
                    <a:pt x="20580" y="47950"/>
                  </a:lnTo>
                  <a:lnTo>
                    <a:pt x="12875" y="65901"/>
                  </a:lnTo>
                  <a:lnTo>
                    <a:pt x="6015" y="90000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Web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Logistica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Publicidad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Diseñadores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Desarrolladores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Recursos Claves</a:t>
            </a:r>
            <a:endParaRPr b="1" i="0" sz="2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25" name="Shape 225"/>
          <p:cNvGrpSpPr/>
          <p:nvPr/>
        </p:nvGrpSpPr>
        <p:grpSpPr>
          <a:xfrm>
            <a:off x="269927" y="610537"/>
            <a:ext cx="330175" cy="330270"/>
            <a:chOff x="1923675" y="1633650"/>
            <a:chExt cx="435875" cy="436000"/>
          </a:xfrm>
        </p:grpSpPr>
        <p:sp>
          <p:nvSpPr>
            <p:cNvPr id="226" name="Shape 226"/>
            <p:cNvSpPr/>
            <p:nvPr/>
          </p:nvSpPr>
          <p:spPr>
            <a:xfrm>
              <a:off x="2209250" y="1633650"/>
              <a:ext cx="150300" cy="150300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019900" y="1757250"/>
              <a:ext cx="26190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923675" y="1681150"/>
              <a:ext cx="388500" cy="388500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974225" y="1711575"/>
              <a:ext cx="261900" cy="2619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934650" y="2014200"/>
              <a:ext cx="44400" cy="44400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944375" y="1947225"/>
              <a:ext cx="101700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body"/>
          </p:nvPr>
        </p:nvSpPr>
        <p:spPr>
          <a:xfrm>
            <a:off x="529425" y="2179550"/>
            <a:ext cx="28845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rPr b="1" lang="en" sz="3000">
                <a:solidFill>
                  <a:srgbClr val="FF9800"/>
                </a:solidFill>
              </a:rPr>
              <a:t>Canal de Comunicacion</a:t>
            </a:r>
            <a:endParaRPr b="1" i="0" sz="3000" u="none" cap="none" strike="noStrik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t/>
            </a:r>
            <a:endParaRPr b="0" i="0" sz="20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175" y="2451712"/>
            <a:ext cx="257875" cy="6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325" y="1239813"/>
            <a:ext cx="3465325" cy="266387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4801738" y="728275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000"/>
              <a:buFont typeface="Roboto Condensed"/>
              <a:buNone/>
            </a:pPr>
            <a:r>
              <a:t/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000"/>
              <a:buFont typeface="Roboto Condensed"/>
              <a:buNone/>
            </a:pPr>
            <a:r>
              <a:rPr lang="en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Generic Service </a:t>
            </a:r>
            <a:endParaRPr b="0" i="0" sz="18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6048965" y="2683043"/>
            <a:ext cx="340421" cy="229596"/>
            <a:chOff x="1244800" y="3717225"/>
            <a:chExt cx="449400" cy="302100"/>
          </a:xfrm>
        </p:grpSpPr>
        <p:sp>
          <p:nvSpPr>
            <p:cNvPr id="242" name="Shape 242"/>
            <p:cNvSpPr/>
            <p:nvPr/>
          </p:nvSpPr>
          <p:spPr>
            <a:xfrm>
              <a:off x="1244800" y="3717225"/>
              <a:ext cx="449400" cy="302100"/>
            </a:xfrm>
            <a:custGeom>
              <a:pathLst>
                <a:path extrusionOk="0" fill="none" h="120000" w="120000">
                  <a:moveTo>
                    <a:pt x="113490" y="0"/>
                  </a:moveTo>
                  <a:lnTo>
                    <a:pt x="6502" y="0"/>
                  </a:lnTo>
                  <a:lnTo>
                    <a:pt x="6502" y="0"/>
                  </a:lnTo>
                  <a:lnTo>
                    <a:pt x="5207" y="248"/>
                  </a:lnTo>
                  <a:lnTo>
                    <a:pt x="3905" y="725"/>
                  </a:lnTo>
                  <a:lnTo>
                    <a:pt x="2763" y="1698"/>
                  </a:lnTo>
                  <a:lnTo>
                    <a:pt x="1949" y="2900"/>
                  </a:lnTo>
                  <a:lnTo>
                    <a:pt x="1141" y="4360"/>
                  </a:lnTo>
                  <a:lnTo>
                    <a:pt x="487" y="6049"/>
                  </a:lnTo>
                  <a:lnTo>
                    <a:pt x="166" y="7747"/>
                  </a:lnTo>
                  <a:lnTo>
                    <a:pt x="0" y="9674"/>
                  </a:lnTo>
                  <a:lnTo>
                    <a:pt x="0" y="110315"/>
                  </a:lnTo>
                  <a:lnTo>
                    <a:pt x="0" y="110315"/>
                  </a:lnTo>
                  <a:lnTo>
                    <a:pt x="166" y="112252"/>
                  </a:lnTo>
                  <a:lnTo>
                    <a:pt x="487" y="113940"/>
                  </a:lnTo>
                  <a:lnTo>
                    <a:pt x="1141" y="115639"/>
                  </a:lnTo>
                  <a:lnTo>
                    <a:pt x="1949" y="117089"/>
                  </a:lnTo>
                  <a:lnTo>
                    <a:pt x="2763" y="118301"/>
                  </a:lnTo>
                  <a:lnTo>
                    <a:pt x="3905" y="119264"/>
                  </a:lnTo>
                  <a:lnTo>
                    <a:pt x="5207" y="119751"/>
                  </a:lnTo>
                  <a:lnTo>
                    <a:pt x="6502" y="119990"/>
                  </a:lnTo>
                  <a:lnTo>
                    <a:pt x="113490" y="119990"/>
                  </a:lnTo>
                  <a:lnTo>
                    <a:pt x="113490" y="119990"/>
                  </a:lnTo>
                  <a:lnTo>
                    <a:pt x="114792" y="119751"/>
                  </a:lnTo>
                  <a:lnTo>
                    <a:pt x="116094" y="119264"/>
                  </a:lnTo>
                  <a:lnTo>
                    <a:pt x="117229" y="118301"/>
                  </a:lnTo>
                  <a:lnTo>
                    <a:pt x="118043" y="117089"/>
                  </a:lnTo>
                  <a:lnTo>
                    <a:pt x="118858" y="115639"/>
                  </a:lnTo>
                  <a:lnTo>
                    <a:pt x="119505" y="113940"/>
                  </a:lnTo>
                  <a:lnTo>
                    <a:pt x="119833" y="112252"/>
                  </a:lnTo>
                  <a:lnTo>
                    <a:pt x="119993" y="110315"/>
                  </a:lnTo>
                  <a:lnTo>
                    <a:pt x="119993" y="9674"/>
                  </a:lnTo>
                  <a:lnTo>
                    <a:pt x="119993" y="9674"/>
                  </a:lnTo>
                  <a:lnTo>
                    <a:pt x="119833" y="7747"/>
                  </a:lnTo>
                  <a:lnTo>
                    <a:pt x="119505" y="6049"/>
                  </a:lnTo>
                  <a:lnTo>
                    <a:pt x="118858" y="4360"/>
                  </a:lnTo>
                  <a:lnTo>
                    <a:pt x="118043" y="2900"/>
                  </a:lnTo>
                  <a:lnTo>
                    <a:pt x="117229" y="1698"/>
                  </a:lnTo>
                  <a:lnTo>
                    <a:pt x="116094" y="725"/>
                  </a:lnTo>
                  <a:lnTo>
                    <a:pt x="114792" y="248"/>
                  </a:lnTo>
                  <a:lnTo>
                    <a:pt x="113490" y="0"/>
                  </a:lnTo>
                  <a:lnTo>
                    <a:pt x="11349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244800" y="3795150"/>
              <a:ext cx="449400" cy="0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244800" y="3853000"/>
              <a:ext cx="4494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302625" y="3893800"/>
              <a:ext cx="16140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2625" y="3933975"/>
              <a:ext cx="110100" cy="0"/>
            </a:xfrm>
            <a:custGeom>
              <a:pathLst>
                <a:path extrusionOk="0" fill="none" h="120000" w="120000">
                  <a:moveTo>
                    <a:pt x="119972" y="120000"/>
                  </a:moveTo>
                  <a:lnTo>
                    <a:pt x="27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572975" y="3899875"/>
              <a:ext cx="62100" cy="40200"/>
            </a:xfrm>
            <a:custGeom>
              <a:pathLst>
                <a:path extrusionOk="0" fill="none" h="120000" w="120000">
                  <a:moveTo>
                    <a:pt x="96482" y="74"/>
                  </a:moveTo>
                  <a:lnTo>
                    <a:pt x="23565" y="74"/>
                  </a:lnTo>
                  <a:lnTo>
                    <a:pt x="23565" y="74"/>
                  </a:lnTo>
                  <a:lnTo>
                    <a:pt x="18832" y="74"/>
                  </a:lnTo>
                  <a:lnTo>
                    <a:pt x="14148" y="1864"/>
                  </a:lnTo>
                  <a:lnTo>
                    <a:pt x="10623" y="5518"/>
                  </a:lnTo>
                  <a:lnTo>
                    <a:pt x="7098" y="10963"/>
                  </a:lnTo>
                  <a:lnTo>
                    <a:pt x="4732" y="16407"/>
                  </a:lnTo>
                  <a:lnTo>
                    <a:pt x="2366" y="21852"/>
                  </a:lnTo>
                  <a:lnTo>
                    <a:pt x="1207" y="29086"/>
                  </a:lnTo>
                  <a:lnTo>
                    <a:pt x="0" y="36395"/>
                  </a:lnTo>
                  <a:lnTo>
                    <a:pt x="0" y="83604"/>
                  </a:lnTo>
                  <a:lnTo>
                    <a:pt x="0" y="83604"/>
                  </a:lnTo>
                  <a:lnTo>
                    <a:pt x="1207" y="90839"/>
                  </a:lnTo>
                  <a:lnTo>
                    <a:pt x="2366" y="98147"/>
                  </a:lnTo>
                  <a:lnTo>
                    <a:pt x="4732" y="103592"/>
                  </a:lnTo>
                  <a:lnTo>
                    <a:pt x="7098" y="109036"/>
                  </a:lnTo>
                  <a:lnTo>
                    <a:pt x="10623" y="112691"/>
                  </a:lnTo>
                  <a:lnTo>
                    <a:pt x="14148" y="116270"/>
                  </a:lnTo>
                  <a:lnTo>
                    <a:pt x="18832" y="118135"/>
                  </a:lnTo>
                  <a:lnTo>
                    <a:pt x="23565" y="119925"/>
                  </a:lnTo>
                  <a:lnTo>
                    <a:pt x="96482" y="119925"/>
                  </a:lnTo>
                  <a:lnTo>
                    <a:pt x="96482" y="119925"/>
                  </a:lnTo>
                  <a:lnTo>
                    <a:pt x="101167" y="118135"/>
                  </a:lnTo>
                  <a:lnTo>
                    <a:pt x="105851" y="116270"/>
                  </a:lnTo>
                  <a:lnTo>
                    <a:pt x="109376" y="112691"/>
                  </a:lnTo>
                  <a:lnTo>
                    <a:pt x="112949" y="109036"/>
                  </a:lnTo>
                  <a:lnTo>
                    <a:pt x="115267" y="103592"/>
                  </a:lnTo>
                  <a:lnTo>
                    <a:pt x="117633" y="98147"/>
                  </a:lnTo>
                  <a:lnTo>
                    <a:pt x="119999" y="90839"/>
                  </a:lnTo>
                  <a:lnTo>
                    <a:pt x="119999" y="83604"/>
                  </a:lnTo>
                  <a:lnTo>
                    <a:pt x="119999" y="36395"/>
                  </a:lnTo>
                  <a:lnTo>
                    <a:pt x="119999" y="36395"/>
                  </a:lnTo>
                  <a:lnTo>
                    <a:pt x="119999" y="29086"/>
                  </a:lnTo>
                  <a:lnTo>
                    <a:pt x="117633" y="21852"/>
                  </a:lnTo>
                  <a:lnTo>
                    <a:pt x="115267" y="16407"/>
                  </a:lnTo>
                  <a:lnTo>
                    <a:pt x="112949" y="10963"/>
                  </a:lnTo>
                  <a:lnTo>
                    <a:pt x="109376" y="5518"/>
                  </a:lnTo>
                  <a:lnTo>
                    <a:pt x="105851" y="1864"/>
                  </a:lnTo>
                  <a:lnTo>
                    <a:pt x="101167" y="74"/>
                  </a:lnTo>
                  <a:lnTo>
                    <a:pt x="96482" y="74"/>
                  </a:lnTo>
                  <a:lnTo>
                    <a:pt x="96482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5551759" y="2678297"/>
            <a:ext cx="331103" cy="239071"/>
            <a:chOff x="1923075" y="3694075"/>
            <a:chExt cx="437100" cy="341725"/>
          </a:xfrm>
        </p:grpSpPr>
        <p:sp>
          <p:nvSpPr>
            <p:cNvPr id="249" name="Shape 249"/>
            <p:cNvSpPr/>
            <p:nvPr/>
          </p:nvSpPr>
          <p:spPr>
            <a:xfrm>
              <a:off x="2247600" y="3983300"/>
              <a:ext cx="52500" cy="52500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35100" y="3983300"/>
              <a:ext cx="52500" cy="52500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923075" y="3694075"/>
              <a:ext cx="437100" cy="280200"/>
            </a:xfrm>
            <a:custGeom>
              <a:pathLst>
                <a:path extrusionOk="0" fill="none" h="120000" w="12000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261000" y="3781750"/>
              <a:ext cx="48600" cy="108300"/>
            </a:xfrm>
            <a:custGeom>
              <a:pathLst>
                <a:path extrusionOk="0" fill="none" h="120000" w="12000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225675" y="3780550"/>
              <a:ext cx="32400" cy="114000"/>
            </a:xfrm>
            <a:custGeom>
              <a:pathLst>
                <a:path extrusionOk="0" fill="none" h="120000" w="12000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190375" y="3779325"/>
              <a:ext cx="15900" cy="1194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154450" y="3777500"/>
              <a:ext cx="1200" cy="1260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103300" y="3776275"/>
              <a:ext cx="17100" cy="13170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51550" y="3775050"/>
              <a:ext cx="34200" cy="137100"/>
            </a:xfrm>
            <a:custGeom>
              <a:pathLst>
                <a:path extrusionOk="0" fill="none" h="120000" w="12000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5127788" y="2670143"/>
            <a:ext cx="257878" cy="255374"/>
            <a:chOff x="6618700" y="1635475"/>
            <a:chExt cx="456825" cy="432325"/>
          </a:xfrm>
        </p:grpSpPr>
        <p:sp>
          <p:nvSpPr>
            <p:cNvPr id="259" name="Shape 259"/>
            <p:cNvSpPr/>
            <p:nvPr/>
          </p:nvSpPr>
          <p:spPr>
            <a:xfrm>
              <a:off x="6663775" y="1904000"/>
              <a:ext cx="117600" cy="1638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3069" y="110183"/>
                  </a:lnTo>
                  <a:lnTo>
                    <a:pt x="13069" y="110183"/>
                  </a:lnTo>
                  <a:lnTo>
                    <a:pt x="13682" y="112417"/>
                  </a:lnTo>
                  <a:lnTo>
                    <a:pt x="14932" y="114194"/>
                  </a:lnTo>
                  <a:lnTo>
                    <a:pt x="16158" y="115970"/>
                  </a:lnTo>
                  <a:lnTo>
                    <a:pt x="18021" y="117326"/>
                  </a:lnTo>
                  <a:lnTo>
                    <a:pt x="20523" y="118205"/>
                  </a:lnTo>
                  <a:lnTo>
                    <a:pt x="22386" y="119102"/>
                  </a:lnTo>
                  <a:lnTo>
                    <a:pt x="25500" y="119999"/>
                  </a:lnTo>
                  <a:lnTo>
                    <a:pt x="27977" y="119999"/>
                  </a:lnTo>
                  <a:lnTo>
                    <a:pt x="105067" y="119999"/>
                  </a:lnTo>
                  <a:lnTo>
                    <a:pt x="105067" y="119999"/>
                  </a:lnTo>
                  <a:lnTo>
                    <a:pt x="108181" y="119542"/>
                  </a:lnTo>
                  <a:lnTo>
                    <a:pt x="111295" y="119102"/>
                  </a:lnTo>
                  <a:lnTo>
                    <a:pt x="113771" y="117765"/>
                  </a:lnTo>
                  <a:lnTo>
                    <a:pt x="116247" y="115970"/>
                  </a:lnTo>
                  <a:lnTo>
                    <a:pt x="116247" y="115970"/>
                  </a:lnTo>
                  <a:lnTo>
                    <a:pt x="118136" y="114194"/>
                  </a:lnTo>
                  <a:lnTo>
                    <a:pt x="119361" y="111959"/>
                  </a:lnTo>
                  <a:lnTo>
                    <a:pt x="120000" y="109725"/>
                  </a:lnTo>
                  <a:lnTo>
                    <a:pt x="119361" y="107051"/>
                  </a:lnTo>
                  <a:lnTo>
                    <a:pt x="93886" y="17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046125" y="1775525"/>
              <a:ext cx="29400" cy="99300"/>
            </a:xfrm>
            <a:custGeom>
              <a:pathLst>
                <a:path extrusionOk="0" fill="none" h="120000" w="120000">
                  <a:moveTo>
                    <a:pt x="102" y="119969"/>
                  </a:moveTo>
                  <a:lnTo>
                    <a:pt x="102" y="119969"/>
                  </a:lnTo>
                  <a:lnTo>
                    <a:pt x="25128" y="115557"/>
                  </a:lnTo>
                  <a:lnTo>
                    <a:pt x="50051" y="109665"/>
                  </a:lnTo>
                  <a:lnTo>
                    <a:pt x="70051" y="103047"/>
                  </a:lnTo>
                  <a:lnTo>
                    <a:pt x="87487" y="95673"/>
                  </a:lnTo>
                  <a:lnTo>
                    <a:pt x="102564" y="87574"/>
                  </a:lnTo>
                  <a:lnTo>
                    <a:pt x="112512" y="78750"/>
                  </a:lnTo>
                  <a:lnTo>
                    <a:pt x="120000" y="69926"/>
                  </a:lnTo>
                  <a:lnTo>
                    <a:pt x="120000" y="60347"/>
                  </a:lnTo>
                  <a:lnTo>
                    <a:pt x="120000" y="60347"/>
                  </a:lnTo>
                  <a:lnTo>
                    <a:pt x="120000" y="50798"/>
                  </a:lnTo>
                  <a:lnTo>
                    <a:pt x="112512" y="41218"/>
                  </a:lnTo>
                  <a:lnTo>
                    <a:pt x="102564" y="33120"/>
                  </a:lnTo>
                  <a:lnTo>
                    <a:pt x="87487" y="25021"/>
                  </a:lnTo>
                  <a:lnTo>
                    <a:pt x="70051" y="17678"/>
                  </a:lnTo>
                  <a:lnTo>
                    <a:pt x="50051" y="11060"/>
                  </a:lnTo>
                  <a:lnTo>
                    <a:pt x="25128" y="5167"/>
                  </a:lnTo>
                  <a:lnTo>
                    <a:pt x="10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618700" y="1751775"/>
              <a:ext cx="96900" cy="146700"/>
            </a:xfrm>
            <a:custGeom>
              <a:pathLst>
                <a:path extrusionOk="0" fill="none" h="120000" w="120000">
                  <a:moveTo>
                    <a:pt x="119969" y="0"/>
                  </a:moveTo>
                  <a:lnTo>
                    <a:pt x="119969" y="0"/>
                  </a:lnTo>
                  <a:lnTo>
                    <a:pt x="83758" y="0"/>
                  </a:lnTo>
                  <a:lnTo>
                    <a:pt x="53588" y="0"/>
                  </a:lnTo>
                  <a:lnTo>
                    <a:pt x="53588" y="0"/>
                  </a:lnTo>
                  <a:lnTo>
                    <a:pt x="48322" y="511"/>
                  </a:lnTo>
                  <a:lnTo>
                    <a:pt x="43768" y="1001"/>
                  </a:lnTo>
                  <a:lnTo>
                    <a:pt x="38502" y="2003"/>
                  </a:lnTo>
                  <a:lnTo>
                    <a:pt x="33980" y="3005"/>
                  </a:lnTo>
                  <a:lnTo>
                    <a:pt x="28683" y="4988"/>
                  </a:lnTo>
                  <a:lnTo>
                    <a:pt x="24161" y="6480"/>
                  </a:lnTo>
                  <a:lnTo>
                    <a:pt x="20382" y="8974"/>
                  </a:lnTo>
                  <a:lnTo>
                    <a:pt x="16633" y="10957"/>
                  </a:lnTo>
                  <a:lnTo>
                    <a:pt x="12854" y="13942"/>
                  </a:lnTo>
                  <a:lnTo>
                    <a:pt x="9075" y="16436"/>
                  </a:lnTo>
                  <a:lnTo>
                    <a:pt x="6814" y="19420"/>
                  </a:lnTo>
                  <a:lnTo>
                    <a:pt x="4553" y="22405"/>
                  </a:lnTo>
                  <a:lnTo>
                    <a:pt x="2292" y="25901"/>
                  </a:lnTo>
                  <a:lnTo>
                    <a:pt x="774" y="29376"/>
                  </a:lnTo>
                  <a:lnTo>
                    <a:pt x="30" y="32361"/>
                  </a:lnTo>
                  <a:lnTo>
                    <a:pt x="30" y="35856"/>
                  </a:lnTo>
                  <a:lnTo>
                    <a:pt x="30" y="83652"/>
                  </a:lnTo>
                  <a:lnTo>
                    <a:pt x="30" y="83652"/>
                  </a:lnTo>
                  <a:lnTo>
                    <a:pt x="30" y="87148"/>
                  </a:lnTo>
                  <a:lnTo>
                    <a:pt x="774" y="90623"/>
                  </a:lnTo>
                  <a:lnTo>
                    <a:pt x="2292" y="93608"/>
                  </a:lnTo>
                  <a:lnTo>
                    <a:pt x="4553" y="97103"/>
                  </a:lnTo>
                  <a:lnTo>
                    <a:pt x="6814" y="100088"/>
                  </a:lnTo>
                  <a:lnTo>
                    <a:pt x="9075" y="103073"/>
                  </a:lnTo>
                  <a:lnTo>
                    <a:pt x="12854" y="106057"/>
                  </a:lnTo>
                  <a:lnTo>
                    <a:pt x="16633" y="108551"/>
                  </a:lnTo>
                  <a:lnTo>
                    <a:pt x="20382" y="110534"/>
                  </a:lnTo>
                  <a:lnTo>
                    <a:pt x="24161" y="113028"/>
                  </a:lnTo>
                  <a:lnTo>
                    <a:pt x="28683" y="115011"/>
                  </a:lnTo>
                  <a:lnTo>
                    <a:pt x="33980" y="116504"/>
                  </a:lnTo>
                  <a:lnTo>
                    <a:pt x="38502" y="117505"/>
                  </a:lnTo>
                  <a:lnTo>
                    <a:pt x="43768" y="118507"/>
                  </a:lnTo>
                  <a:lnTo>
                    <a:pt x="48322" y="118998"/>
                  </a:lnTo>
                  <a:lnTo>
                    <a:pt x="53588" y="119509"/>
                  </a:lnTo>
                  <a:lnTo>
                    <a:pt x="53588" y="119509"/>
                  </a:lnTo>
                  <a:lnTo>
                    <a:pt x="83758" y="119509"/>
                  </a:lnTo>
                  <a:lnTo>
                    <a:pt x="119969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6721600" y="1660450"/>
              <a:ext cx="279000" cy="329400"/>
            </a:xfrm>
            <a:custGeom>
              <a:pathLst>
                <a:path extrusionOk="0" fill="none" h="120000" w="120000">
                  <a:moveTo>
                    <a:pt x="119989" y="0"/>
                  </a:moveTo>
                  <a:lnTo>
                    <a:pt x="119989" y="0"/>
                  </a:lnTo>
                  <a:lnTo>
                    <a:pt x="115804" y="2886"/>
                  </a:lnTo>
                  <a:lnTo>
                    <a:pt x="111351" y="5546"/>
                  </a:lnTo>
                  <a:lnTo>
                    <a:pt x="106898" y="8205"/>
                  </a:lnTo>
                  <a:lnTo>
                    <a:pt x="102445" y="10645"/>
                  </a:lnTo>
                  <a:lnTo>
                    <a:pt x="97723" y="12867"/>
                  </a:lnTo>
                  <a:lnTo>
                    <a:pt x="93269" y="14862"/>
                  </a:lnTo>
                  <a:lnTo>
                    <a:pt x="84363" y="18632"/>
                  </a:lnTo>
                  <a:lnTo>
                    <a:pt x="75457" y="21737"/>
                  </a:lnTo>
                  <a:lnTo>
                    <a:pt x="66808" y="24397"/>
                  </a:lnTo>
                  <a:lnTo>
                    <a:pt x="58687" y="26391"/>
                  </a:lnTo>
                  <a:lnTo>
                    <a:pt x="51351" y="28167"/>
                  </a:lnTo>
                  <a:lnTo>
                    <a:pt x="51351" y="28167"/>
                  </a:lnTo>
                  <a:lnTo>
                    <a:pt x="45596" y="29278"/>
                  </a:lnTo>
                  <a:lnTo>
                    <a:pt x="39562" y="30161"/>
                  </a:lnTo>
                  <a:lnTo>
                    <a:pt x="33022" y="31054"/>
                  </a:lnTo>
                  <a:lnTo>
                    <a:pt x="26471" y="31500"/>
                  </a:lnTo>
                  <a:lnTo>
                    <a:pt x="13112" y="32602"/>
                  </a:lnTo>
                  <a:lnTo>
                    <a:pt x="10" y="33048"/>
                  </a:lnTo>
                  <a:lnTo>
                    <a:pt x="10" y="86723"/>
                  </a:lnTo>
                  <a:lnTo>
                    <a:pt x="10" y="86723"/>
                  </a:lnTo>
                  <a:lnTo>
                    <a:pt x="13112" y="87388"/>
                  </a:lnTo>
                  <a:lnTo>
                    <a:pt x="26471" y="88271"/>
                  </a:lnTo>
                  <a:lnTo>
                    <a:pt x="33022" y="88945"/>
                  </a:lnTo>
                  <a:lnTo>
                    <a:pt x="39562" y="89610"/>
                  </a:lnTo>
                  <a:lnTo>
                    <a:pt x="45596" y="90494"/>
                  </a:lnTo>
                  <a:lnTo>
                    <a:pt x="51351" y="91605"/>
                  </a:lnTo>
                  <a:lnTo>
                    <a:pt x="51351" y="91605"/>
                  </a:lnTo>
                  <a:lnTo>
                    <a:pt x="58687" y="93380"/>
                  </a:lnTo>
                  <a:lnTo>
                    <a:pt x="66808" y="95593"/>
                  </a:lnTo>
                  <a:lnTo>
                    <a:pt x="75457" y="98034"/>
                  </a:lnTo>
                  <a:lnTo>
                    <a:pt x="84363" y="101358"/>
                  </a:lnTo>
                  <a:lnTo>
                    <a:pt x="93269" y="104910"/>
                  </a:lnTo>
                  <a:lnTo>
                    <a:pt x="97723" y="107132"/>
                  </a:lnTo>
                  <a:lnTo>
                    <a:pt x="102445" y="109345"/>
                  </a:lnTo>
                  <a:lnTo>
                    <a:pt x="106898" y="111567"/>
                  </a:lnTo>
                  <a:lnTo>
                    <a:pt x="111351" y="114226"/>
                  </a:lnTo>
                  <a:lnTo>
                    <a:pt x="115804" y="116885"/>
                  </a:lnTo>
                  <a:lnTo>
                    <a:pt x="119989" y="11999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006550" y="1635475"/>
              <a:ext cx="34800" cy="378600"/>
            </a:xfrm>
            <a:custGeom>
              <a:pathLst>
                <a:path extrusionOk="0" fill="none" h="120000" w="120000">
                  <a:moveTo>
                    <a:pt x="88402" y="388"/>
                  </a:moveTo>
                  <a:lnTo>
                    <a:pt x="88402" y="388"/>
                  </a:lnTo>
                  <a:lnTo>
                    <a:pt x="77870" y="7"/>
                  </a:lnTo>
                  <a:lnTo>
                    <a:pt x="69496" y="7"/>
                  </a:lnTo>
                  <a:lnTo>
                    <a:pt x="69496" y="7"/>
                  </a:lnTo>
                  <a:lnTo>
                    <a:pt x="58964" y="7"/>
                  </a:lnTo>
                  <a:lnTo>
                    <a:pt x="50503" y="388"/>
                  </a:lnTo>
                  <a:lnTo>
                    <a:pt x="40057" y="776"/>
                  </a:lnTo>
                  <a:lnTo>
                    <a:pt x="33755" y="1354"/>
                  </a:lnTo>
                  <a:lnTo>
                    <a:pt x="33755" y="1354"/>
                  </a:lnTo>
                  <a:lnTo>
                    <a:pt x="86" y="4245"/>
                  </a:lnTo>
                  <a:lnTo>
                    <a:pt x="86" y="115944"/>
                  </a:lnTo>
                  <a:lnTo>
                    <a:pt x="86" y="115944"/>
                  </a:lnTo>
                  <a:lnTo>
                    <a:pt x="33755" y="118645"/>
                  </a:lnTo>
                  <a:lnTo>
                    <a:pt x="33755" y="118645"/>
                  </a:lnTo>
                  <a:lnTo>
                    <a:pt x="40057" y="119223"/>
                  </a:lnTo>
                  <a:lnTo>
                    <a:pt x="50503" y="119611"/>
                  </a:lnTo>
                  <a:lnTo>
                    <a:pt x="58964" y="119992"/>
                  </a:lnTo>
                  <a:lnTo>
                    <a:pt x="69496" y="119992"/>
                  </a:lnTo>
                  <a:lnTo>
                    <a:pt x="69496" y="119992"/>
                  </a:lnTo>
                  <a:lnTo>
                    <a:pt x="77870" y="119992"/>
                  </a:lnTo>
                  <a:lnTo>
                    <a:pt x="88402" y="119611"/>
                  </a:lnTo>
                  <a:lnTo>
                    <a:pt x="88402" y="119611"/>
                  </a:lnTo>
                  <a:lnTo>
                    <a:pt x="101007" y="119033"/>
                  </a:lnTo>
                  <a:lnTo>
                    <a:pt x="111539" y="118067"/>
                  </a:lnTo>
                  <a:lnTo>
                    <a:pt x="117841" y="116712"/>
                  </a:lnTo>
                  <a:lnTo>
                    <a:pt x="119913" y="115366"/>
                  </a:lnTo>
                  <a:lnTo>
                    <a:pt x="119913" y="4633"/>
                  </a:lnTo>
                  <a:lnTo>
                    <a:pt x="119913" y="4633"/>
                  </a:lnTo>
                  <a:lnTo>
                    <a:pt x="117841" y="3287"/>
                  </a:lnTo>
                  <a:lnTo>
                    <a:pt x="111539" y="2130"/>
                  </a:lnTo>
                  <a:lnTo>
                    <a:pt x="101007" y="966"/>
                  </a:lnTo>
                  <a:lnTo>
                    <a:pt x="88402" y="388"/>
                  </a:lnTo>
                  <a:lnTo>
                    <a:pt x="88402" y="38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2437377" y="2687943"/>
            <a:ext cx="141479" cy="220193"/>
            <a:chOff x="5941025" y="3634400"/>
            <a:chExt cx="467700" cy="467700"/>
          </a:xfrm>
        </p:grpSpPr>
        <p:sp>
          <p:nvSpPr>
            <p:cNvPr id="265" name="Shape 265"/>
            <p:cNvSpPr/>
            <p:nvPr/>
          </p:nvSpPr>
          <p:spPr>
            <a:xfrm>
              <a:off x="5941025" y="3634400"/>
              <a:ext cx="467700" cy="467700"/>
            </a:xfrm>
            <a:custGeom>
              <a:pathLst>
                <a:path extrusionOk="0" fill="none" h="120000" w="12000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211975" y="3753150"/>
              <a:ext cx="19500" cy="18900"/>
            </a:xfrm>
            <a:custGeom>
              <a:pathLst>
                <a:path extrusionOk="0" fill="none" h="120000" w="12000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943475" y="3695900"/>
              <a:ext cx="177900" cy="351300"/>
            </a:xfrm>
            <a:custGeom>
              <a:pathLst>
                <a:path extrusionOk="0" fill="none" h="120000" w="12000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128575" y="3695900"/>
              <a:ext cx="86400" cy="47400"/>
            </a:xfrm>
            <a:custGeom>
              <a:pathLst>
                <a:path extrusionOk="0" fill="none" h="120000" w="12000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6357500" y="3940075"/>
              <a:ext cx="18900" cy="34800"/>
            </a:xfrm>
            <a:custGeom>
              <a:pathLst>
                <a:path extrusionOk="0" fill="none" h="120000" w="12000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6202850" y="3720875"/>
              <a:ext cx="204000" cy="279000"/>
            </a:xfrm>
            <a:custGeom>
              <a:pathLst>
                <a:path extrusionOk="0" fill="none" h="120000" w="12000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1" name="Shape 271"/>
          <p:cNvCxnSpPr/>
          <p:nvPr/>
        </p:nvCxnSpPr>
        <p:spPr>
          <a:xfrm flipH="1" rot="10800000">
            <a:off x="2471362" y="2545212"/>
            <a:ext cx="73500" cy="53100"/>
          </a:xfrm>
          <a:prstGeom prst="straightConnector1">
            <a:avLst/>
          </a:prstGeom>
          <a:noFill/>
          <a:ln cap="flat" cmpd="sng" w="38100">
            <a:solidFill>
              <a:srgbClr val="FF98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Segmentación de Clientes</a:t>
            </a:r>
            <a:endParaRPr b="1" i="0" sz="2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Nuestros clientes </a:t>
            </a:r>
            <a:r>
              <a:rPr lang="en"/>
              <a:t>serán</a:t>
            </a:r>
            <a:r>
              <a:rPr lang="en"/>
              <a:t> todas las personas interesadas en una </a:t>
            </a:r>
            <a:r>
              <a:rPr lang="en"/>
              <a:t>plataforma</a:t>
            </a:r>
            <a:r>
              <a:rPr lang="en"/>
              <a:t> para interactuar con otras personas en busca de servicios, </a:t>
            </a:r>
            <a:r>
              <a:rPr lang="en"/>
              <a:t>artículos y eventos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429485" y="623881"/>
            <a:ext cx="303600" cy="303600"/>
          </a:xfrm>
          <a:custGeom>
            <a:pathLst>
              <a:path extrusionOk="0" fill="none" h="120000" w="120000">
                <a:moveTo>
                  <a:pt x="105040" y="30091"/>
                </a:moveTo>
                <a:lnTo>
                  <a:pt x="105040" y="30091"/>
                </a:lnTo>
                <a:lnTo>
                  <a:pt x="106320" y="28818"/>
                </a:lnTo>
                <a:lnTo>
                  <a:pt x="107780" y="28092"/>
                </a:lnTo>
                <a:lnTo>
                  <a:pt x="109420" y="27538"/>
                </a:lnTo>
                <a:lnTo>
                  <a:pt x="110880" y="27179"/>
                </a:lnTo>
                <a:lnTo>
                  <a:pt x="112520" y="26812"/>
                </a:lnTo>
                <a:lnTo>
                  <a:pt x="114159" y="26085"/>
                </a:lnTo>
                <a:lnTo>
                  <a:pt x="115619" y="25172"/>
                </a:lnTo>
                <a:lnTo>
                  <a:pt x="117259" y="23892"/>
                </a:lnTo>
                <a:lnTo>
                  <a:pt x="117259" y="23892"/>
                </a:lnTo>
                <a:lnTo>
                  <a:pt x="118539" y="22439"/>
                </a:lnTo>
                <a:lnTo>
                  <a:pt x="119266" y="20792"/>
                </a:lnTo>
                <a:lnTo>
                  <a:pt x="119812" y="18972"/>
                </a:lnTo>
                <a:lnTo>
                  <a:pt x="119992" y="16966"/>
                </a:lnTo>
                <a:lnTo>
                  <a:pt x="119992" y="16966"/>
                </a:lnTo>
                <a:lnTo>
                  <a:pt x="119812" y="15326"/>
                </a:lnTo>
                <a:lnTo>
                  <a:pt x="119633" y="13679"/>
                </a:lnTo>
                <a:lnTo>
                  <a:pt x="119086" y="12226"/>
                </a:lnTo>
                <a:lnTo>
                  <a:pt x="118352" y="10579"/>
                </a:lnTo>
                <a:lnTo>
                  <a:pt x="117626" y="9306"/>
                </a:lnTo>
                <a:lnTo>
                  <a:pt x="116713" y="7846"/>
                </a:lnTo>
                <a:lnTo>
                  <a:pt x="115799" y="6573"/>
                </a:lnTo>
                <a:lnTo>
                  <a:pt x="114706" y="5293"/>
                </a:lnTo>
                <a:lnTo>
                  <a:pt x="114706" y="5293"/>
                </a:lnTo>
                <a:lnTo>
                  <a:pt x="113433" y="4200"/>
                </a:lnTo>
                <a:lnTo>
                  <a:pt x="112153" y="3286"/>
                </a:lnTo>
                <a:lnTo>
                  <a:pt x="110693" y="2373"/>
                </a:lnTo>
                <a:lnTo>
                  <a:pt x="109240" y="1467"/>
                </a:lnTo>
                <a:lnTo>
                  <a:pt x="107780" y="920"/>
                </a:lnTo>
                <a:lnTo>
                  <a:pt x="106133" y="374"/>
                </a:lnTo>
                <a:lnTo>
                  <a:pt x="104680" y="187"/>
                </a:lnTo>
                <a:lnTo>
                  <a:pt x="103033" y="7"/>
                </a:lnTo>
                <a:lnTo>
                  <a:pt x="103033" y="7"/>
                </a:lnTo>
                <a:lnTo>
                  <a:pt x="101034" y="187"/>
                </a:lnTo>
                <a:lnTo>
                  <a:pt x="99207" y="733"/>
                </a:lnTo>
                <a:lnTo>
                  <a:pt x="97567" y="1467"/>
                </a:lnTo>
                <a:lnTo>
                  <a:pt x="96107" y="2740"/>
                </a:lnTo>
                <a:lnTo>
                  <a:pt x="96107" y="2740"/>
                </a:lnTo>
                <a:lnTo>
                  <a:pt x="94827" y="4200"/>
                </a:lnTo>
                <a:lnTo>
                  <a:pt x="93921" y="5840"/>
                </a:lnTo>
                <a:lnTo>
                  <a:pt x="93374" y="7300"/>
                </a:lnTo>
                <a:lnTo>
                  <a:pt x="93008" y="8939"/>
                </a:lnTo>
                <a:lnTo>
                  <a:pt x="92461" y="10579"/>
                </a:lnTo>
                <a:lnTo>
                  <a:pt x="91914" y="12039"/>
                </a:lnTo>
                <a:lnTo>
                  <a:pt x="91181" y="13679"/>
                </a:lnTo>
                <a:lnTo>
                  <a:pt x="89908" y="14959"/>
                </a:lnTo>
                <a:lnTo>
                  <a:pt x="89908" y="14959"/>
                </a:lnTo>
                <a:lnTo>
                  <a:pt x="87901" y="16966"/>
                </a:lnTo>
                <a:lnTo>
                  <a:pt x="86074" y="18239"/>
                </a:lnTo>
                <a:lnTo>
                  <a:pt x="84435" y="18972"/>
                </a:lnTo>
                <a:lnTo>
                  <a:pt x="82974" y="19332"/>
                </a:lnTo>
                <a:lnTo>
                  <a:pt x="81522" y="19332"/>
                </a:lnTo>
                <a:lnTo>
                  <a:pt x="80242" y="18972"/>
                </a:lnTo>
                <a:lnTo>
                  <a:pt x="78969" y="18059"/>
                </a:lnTo>
                <a:lnTo>
                  <a:pt x="77688" y="17146"/>
                </a:lnTo>
                <a:lnTo>
                  <a:pt x="76416" y="15686"/>
                </a:lnTo>
                <a:lnTo>
                  <a:pt x="75135" y="14233"/>
                </a:lnTo>
                <a:lnTo>
                  <a:pt x="72402" y="10579"/>
                </a:lnTo>
                <a:lnTo>
                  <a:pt x="69115" y="6573"/>
                </a:lnTo>
                <a:lnTo>
                  <a:pt x="67296" y="4380"/>
                </a:lnTo>
                <a:lnTo>
                  <a:pt x="65289" y="2193"/>
                </a:lnTo>
                <a:lnTo>
                  <a:pt x="65289" y="2193"/>
                </a:lnTo>
                <a:lnTo>
                  <a:pt x="64196" y="1280"/>
                </a:lnTo>
                <a:lnTo>
                  <a:pt x="62736" y="554"/>
                </a:lnTo>
                <a:lnTo>
                  <a:pt x="61463" y="187"/>
                </a:lnTo>
                <a:lnTo>
                  <a:pt x="60003" y="7"/>
                </a:lnTo>
                <a:lnTo>
                  <a:pt x="60003" y="7"/>
                </a:lnTo>
                <a:lnTo>
                  <a:pt x="59269" y="187"/>
                </a:lnTo>
                <a:lnTo>
                  <a:pt x="58176" y="733"/>
                </a:lnTo>
                <a:lnTo>
                  <a:pt x="54710" y="2740"/>
                </a:lnTo>
                <a:lnTo>
                  <a:pt x="52703" y="4020"/>
                </a:lnTo>
                <a:lnTo>
                  <a:pt x="50517" y="5660"/>
                </a:lnTo>
                <a:lnTo>
                  <a:pt x="48151" y="7300"/>
                </a:lnTo>
                <a:lnTo>
                  <a:pt x="45957" y="9306"/>
                </a:lnTo>
                <a:lnTo>
                  <a:pt x="43950" y="11313"/>
                </a:lnTo>
                <a:lnTo>
                  <a:pt x="42131" y="13499"/>
                </a:lnTo>
                <a:lnTo>
                  <a:pt x="40671" y="15686"/>
                </a:lnTo>
                <a:lnTo>
                  <a:pt x="40124" y="16786"/>
                </a:lnTo>
                <a:lnTo>
                  <a:pt x="39757" y="18059"/>
                </a:lnTo>
                <a:lnTo>
                  <a:pt x="39398" y="19152"/>
                </a:lnTo>
                <a:lnTo>
                  <a:pt x="39211" y="20245"/>
                </a:lnTo>
                <a:lnTo>
                  <a:pt x="39211" y="21338"/>
                </a:lnTo>
                <a:lnTo>
                  <a:pt x="39398" y="22619"/>
                </a:lnTo>
                <a:lnTo>
                  <a:pt x="39757" y="23712"/>
                </a:lnTo>
                <a:lnTo>
                  <a:pt x="40304" y="24805"/>
                </a:lnTo>
                <a:lnTo>
                  <a:pt x="41038" y="25898"/>
                </a:lnTo>
                <a:lnTo>
                  <a:pt x="41951" y="26991"/>
                </a:lnTo>
                <a:lnTo>
                  <a:pt x="41951" y="26991"/>
                </a:lnTo>
                <a:lnTo>
                  <a:pt x="43404" y="28092"/>
                </a:lnTo>
                <a:lnTo>
                  <a:pt x="44864" y="28818"/>
                </a:lnTo>
                <a:lnTo>
                  <a:pt x="46324" y="29545"/>
                </a:lnTo>
                <a:lnTo>
                  <a:pt x="47964" y="29912"/>
                </a:lnTo>
                <a:lnTo>
                  <a:pt x="49603" y="30278"/>
                </a:lnTo>
                <a:lnTo>
                  <a:pt x="51251" y="31005"/>
                </a:lnTo>
                <a:lnTo>
                  <a:pt x="52703" y="31738"/>
                </a:lnTo>
                <a:lnTo>
                  <a:pt x="54163" y="33011"/>
                </a:lnTo>
                <a:lnTo>
                  <a:pt x="54163" y="33011"/>
                </a:lnTo>
                <a:lnTo>
                  <a:pt x="55443" y="34471"/>
                </a:lnTo>
                <a:lnTo>
                  <a:pt x="56170" y="36111"/>
                </a:lnTo>
                <a:lnTo>
                  <a:pt x="56716" y="37938"/>
                </a:lnTo>
                <a:lnTo>
                  <a:pt x="56903" y="40124"/>
                </a:lnTo>
                <a:lnTo>
                  <a:pt x="56903" y="40124"/>
                </a:lnTo>
                <a:lnTo>
                  <a:pt x="56716" y="41584"/>
                </a:lnTo>
                <a:lnTo>
                  <a:pt x="56537" y="43224"/>
                </a:lnTo>
                <a:lnTo>
                  <a:pt x="55990" y="44684"/>
                </a:lnTo>
                <a:lnTo>
                  <a:pt x="55443" y="46144"/>
                </a:lnTo>
                <a:lnTo>
                  <a:pt x="54710" y="47597"/>
                </a:lnTo>
                <a:lnTo>
                  <a:pt x="53804" y="49057"/>
                </a:lnTo>
                <a:lnTo>
                  <a:pt x="52703" y="50337"/>
                </a:lnTo>
                <a:lnTo>
                  <a:pt x="51610" y="51610"/>
                </a:lnTo>
                <a:lnTo>
                  <a:pt x="51610" y="51610"/>
                </a:lnTo>
                <a:lnTo>
                  <a:pt x="50337" y="52703"/>
                </a:lnTo>
                <a:lnTo>
                  <a:pt x="49057" y="53804"/>
                </a:lnTo>
                <a:lnTo>
                  <a:pt x="47784" y="54530"/>
                </a:lnTo>
                <a:lnTo>
                  <a:pt x="46324" y="55443"/>
                </a:lnTo>
                <a:lnTo>
                  <a:pt x="44864" y="55990"/>
                </a:lnTo>
                <a:lnTo>
                  <a:pt x="43224" y="56537"/>
                </a:lnTo>
                <a:lnTo>
                  <a:pt x="41584" y="56716"/>
                </a:lnTo>
                <a:lnTo>
                  <a:pt x="40124" y="56903"/>
                </a:lnTo>
                <a:lnTo>
                  <a:pt x="40124" y="56903"/>
                </a:lnTo>
                <a:lnTo>
                  <a:pt x="38118" y="56716"/>
                </a:lnTo>
                <a:lnTo>
                  <a:pt x="36298" y="56170"/>
                </a:lnTo>
                <a:lnTo>
                  <a:pt x="34471" y="55443"/>
                </a:lnTo>
                <a:lnTo>
                  <a:pt x="33011" y="54163"/>
                </a:lnTo>
                <a:lnTo>
                  <a:pt x="33011" y="54163"/>
                </a:lnTo>
                <a:lnTo>
                  <a:pt x="31738" y="52703"/>
                </a:lnTo>
                <a:lnTo>
                  <a:pt x="30825" y="51063"/>
                </a:lnTo>
                <a:lnTo>
                  <a:pt x="30278" y="49424"/>
                </a:lnTo>
                <a:lnTo>
                  <a:pt x="29732" y="47784"/>
                </a:lnTo>
                <a:lnTo>
                  <a:pt x="29365" y="46324"/>
                </a:lnTo>
                <a:lnTo>
                  <a:pt x="28818" y="44864"/>
                </a:lnTo>
                <a:lnTo>
                  <a:pt x="28092" y="43404"/>
                </a:lnTo>
                <a:lnTo>
                  <a:pt x="26991" y="41944"/>
                </a:lnTo>
                <a:lnTo>
                  <a:pt x="26991" y="41944"/>
                </a:lnTo>
                <a:lnTo>
                  <a:pt x="25898" y="41038"/>
                </a:lnTo>
                <a:lnTo>
                  <a:pt x="24805" y="40304"/>
                </a:lnTo>
                <a:lnTo>
                  <a:pt x="23712" y="39757"/>
                </a:lnTo>
                <a:lnTo>
                  <a:pt x="22619" y="39398"/>
                </a:lnTo>
                <a:lnTo>
                  <a:pt x="21338" y="39211"/>
                </a:lnTo>
                <a:lnTo>
                  <a:pt x="20245" y="39211"/>
                </a:lnTo>
                <a:lnTo>
                  <a:pt x="19152" y="39398"/>
                </a:lnTo>
                <a:lnTo>
                  <a:pt x="18059" y="39757"/>
                </a:lnTo>
                <a:lnTo>
                  <a:pt x="16786" y="40124"/>
                </a:lnTo>
                <a:lnTo>
                  <a:pt x="15686" y="40671"/>
                </a:lnTo>
                <a:lnTo>
                  <a:pt x="13499" y="42131"/>
                </a:lnTo>
                <a:lnTo>
                  <a:pt x="11313" y="43950"/>
                </a:lnTo>
                <a:lnTo>
                  <a:pt x="9306" y="45957"/>
                </a:lnTo>
                <a:lnTo>
                  <a:pt x="7300" y="48151"/>
                </a:lnTo>
                <a:lnTo>
                  <a:pt x="5660" y="50517"/>
                </a:lnTo>
                <a:lnTo>
                  <a:pt x="4020" y="52703"/>
                </a:lnTo>
                <a:lnTo>
                  <a:pt x="2740" y="54710"/>
                </a:lnTo>
                <a:lnTo>
                  <a:pt x="733" y="58176"/>
                </a:lnTo>
                <a:lnTo>
                  <a:pt x="187" y="59269"/>
                </a:lnTo>
                <a:lnTo>
                  <a:pt x="7" y="60003"/>
                </a:lnTo>
                <a:lnTo>
                  <a:pt x="7" y="60003"/>
                </a:lnTo>
                <a:lnTo>
                  <a:pt x="187" y="61456"/>
                </a:lnTo>
                <a:lnTo>
                  <a:pt x="554" y="62736"/>
                </a:lnTo>
                <a:lnTo>
                  <a:pt x="1280" y="64196"/>
                </a:lnTo>
                <a:lnTo>
                  <a:pt x="2193" y="65289"/>
                </a:lnTo>
                <a:lnTo>
                  <a:pt x="2193" y="65289"/>
                </a:lnTo>
                <a:lnTo>
                  <a:pt x="4380" y="67296"/>
                </a:lnTo>
                <a:lnTo>
                  <a:pt x="6573" y="69115"/>
                </a:lnTo>
                <a:lnTo>
                  <a:pt x="10579" y="72402"/>
                </a:lnTo>
                <a:lnTo>
                  <a:pt x="14233" y="75135"/>
                </a:lnTo>
                <a:lnTo>
                  <a:pt x="15686" y="76416"/>
                </a:lnTo>
                <a:lnTo>
                  <a:pt x="17146" y="77688"/>
                </a:lnTo>
                <a:lnTo>
                  <a:pt x="18059" y="78969"/>
                </a:lnTo>
                <a:lnTo>
                  <a:pt x="18972" y="80242"/>
                </a:lnTo>
                <a:lnTo>
                  <a:pt x="19339" y="81522"/>
                </a:lnTo>
                <a:lnTo>
                  <a:pt x="19339" y="82974"/>
                </a:lnTo>
                <a:lnTo>
                  <a:pt x="18972" y="84435"/>
                </a:lnTo>
                <a:lnTo>
                  <a:pt x="18239" y="86074"/>
                </a:lnTo>
                <a:lnTo>
                  <a:pt x="16966" y="87901"/>
                </a:lnTo>
                <a:lnTo>
                  <a:pt x="14959" y="89908"/>
                </a:lnTo>
                <a:lnTo>
                  <a:pt x="14959" y="89908"/>
                </a:lnTo>
                <a:lnTo>
                  <a:pt x="13686" y="91181"/>
                </a:lnTo>
                <a:lnTo>
                  <a:pt x="12226" y="91914"/>
                </a:lnTo>
                <a:lnTo>
                  <a:pt x="10579" y="92461"/>
                </a:lnTo>
                <a:lnTo>
                  <a:pt x="9127" y="92828"/>
                </a:lnTo>
                <a:lnTo>
                  <a:pt x="7479" y="93187"/>
                </a:lnTo>
                <a:lnTo>
                  <a:pt x="5840" y="93921"/>
                </a:lnTo>
                <a:lnTo>
                  <a:pt x="4380" y="94827"/>
                </a:lnTo>
                <a:lnTo>
                  <a:pt x="2740" y="96107"/>
                </a:lnTo>
                <a:lnTo>
                  <a:pt x="2740" y="96107"/>
                </a:lnTo>
                <a:lnTo>
                  <a:pt x="1467" y="97567"/>
                </a:lnTo>
                <a:lnTo>
                  <a:pt x="733" y="99207"/>
                </a:lnTo>
                <a:lnTo>
                  <a:pt x="187" y="101027"/>
                </a:lnTo>
                <a:lnTo>
                  <a:pt x="7" y="103033"/>
                </a:lnTo>
                <a:lnTo>
                  <a:pt x="7" y="103033"/>
                </a:lnTo>
                <a:lnTo>
                  <a:pt x="187" y="104680"/>
                </a:lnTo>
                <a:lnTo>
                  <a:pt x="374" y="106320"/>
                </a:lnTo>
                <a:lnTo>
                  <a:pt x="920" y="107780"/>
                </a:lnTo>
                <a:lnTo>
                  <a:pt x="1647" y="109420"/>
                </a:lnTo>
                <a:lnTo>
                  <a:pt x="2380" y="110693"/>
                </a:lnTo>
                <a:lnTo>
                  <a:pt x="3286" y="112153"/>
                </a:lnTo>
                <a:lnTo>
                  <a:pt x="4200" y="113433"/>
                </a:lnTo>
                <a:lnTo>
                  <a:pt x="5293" y="114706"/>
                </a:lnTo>
                <a:lnTo>
                  <a:pt x="5293" y="114706"/>
                </a:lnTo>
                <a:lnTo>
                  <a:pt x="6573" y="115799"/>
                </a:lnTo>
                <a:lnTo>
                  <a:pt x="7846" y="116713"/>
                </a:lnTo>
                <a:lnTo>
                  <a:pt x="9306" y="117626"/>
                </a:lnTo>
                <a:lnTo>
                  <a:pt x="10766" y="118539"/>
                </a:lnTo>
                <a:lnTo>
                  <a:pt x="12226" y="119086"/>
                </a:lnTo>
                <a:lnTo>
                  <a:pt x="13866" y="119633"/>
                </a:lnTo>
                <a:lnTo>
                  <a:pt x="15326" y="119812"/>
                </a:lnTo>
                <a:lnTo>
                  <a:pt x="16966" y="119992"/>
                </a:lnTo>
                <a:lnTo>
                  <a:pt x="16966" y="119992"/>
                </a:lnTo>
                <a:lnTo>
                  <a:pt x="18972" y="119812"/>
                </a:lnTo>
                <a:lnTo>
                  <a:pt x="20792" y="119266"/>
                </a:lnTo>
                <a:lnTo>
                  <a:pt x="22439" y="118539"/>
                </a:lnTo>
                <a:lnTo>
                  <a:pt x="23892" y="117259"/>
                </a:lnTo>
                <a:lnTo>
                  <a:pt x="23892" y="117259"/>
                </a:lnTo>
                <a:lnTo>
                  <a:pt x="25172" y="115799"/>
                </a:lnTo>
                <a:lnTo>
                  <a:pt x="26085" y="114159"/>
                </a:lnTo>
                <a:lnTo>
                  <a:pt x="26632" y="112699"/>
                </a:lnTo>
                <a:lnTo>
                  <a:pt x="26991" y="111060"/>
                </a:lnTo>
                <a:lnTo>
                  <a:pt x="27546" y="109420"/>
                </a:lnTo>
                <a:lnTo>
                  <a:pt x="28092" y="107960"/>
                </a:lnTo>
                <a:lnTo>
                  <a:pt x="28818" y="106320"/>
                </a:lnTo>
                <a:lnTo>
                  <a:pt x="30091" y="105040"/>
                </a:lnTo>
                <a:lnTo>
                  <a:pt x="30091" y="105040"/>
                </a:lnTo>
                <a:lnTo>
                  <a:pt x="32098" y="103220"/>
                </a:lnTo>
                <a:lnTo>
                  <a:pt x="33925" y="101760"/>
                </a:lnTo>
                <a:lnTo>
                  <a:pt x="35564" y="101027"/>
                </a:lnTo>
                <a:lnTo>
                  <a:pt x="37025" y="100667"/>
                </a:lnTo>
                <a:lnTo>
                  <a:pt x="38485" y="100667"/>
                </a:lnTo>
                <a:lnTo>
                  <a:pt x="39757" y="101027"/>
                </a:lnTo>
                <a:lnTo>
                  <a:pt x="41038" y="101940"/>
                </a:lnTo>
                <a:lnTo>
                  <a:pt x="42311" y="102853"/>
                </a:lnTo>
                <a:lnTo>
                  <a:pt x="43591" y="104313"/>
                </a:lnTo>
                <a:lnTo>
                  <a:pt x="44864" y="105774"/>
                </a:lnTo>
                <a:lnTo>
                  <a:pt x="47604" y="109420"/>
                </a:lnTo>
                <a:lnTo>
                  <a:pt x="50884" y="113433"/>
                </a:lnTo>
                <a:lnTo>
                  <a:pt x="52703" y="115619"/>
                </a:lnTo>
                <a:lnTo>
                  <a:pt x="54710" y="117806"/>
                </a:lnTo>
                <a:lnTo>
                  <a:pt x="54710" y="117806"/>
                </a:lnTo>
                <a:lnTo>
                  <a:pt x="55810" y="118719"/>
                </a:lnTo>
                <a:lnTo>
                  <a:pt x="57263" y="119445"/>
                </a:lnTo>
                <a:lnTo>
                  <a:pt x="58543" y="119812"/>
                </a:lnTo>
                <a:lnTo>
                  <a:pt x="60003" y="119992"/>
                </a:lnTo>
                <a:lnTo>
                  <a:pt x="60003" y="119992"/>
                </a:lnTo>
                <a:lnTo>
                  <a:pt x="60730" y="119812"/>
                </a:lnTo>
                <a:lnTo>
                  <a:pt x="61823" y="119266"/>
                </a:lnTo>
                <a:lnTo>
                  <a:pt x="65289" y="117259"/>
                </a:lnTo>
                <a:lnTo>
                  <a:pt x="67296" y="115986"/>
                </a:lnTo>
                <a:lnTo>
                  <a:pt x="69482" y="114339"/>
                </a:lnTo>
                <a:lnTo>
                  <a:pt x="71856" y="112699"/>
                </a:lnTo>
                <a:lnTo>
                  <a:pt x="74042" y="110693"/>
                </a:lnTo>
                <a:lnTo>
                  <a:pt x="76049" y="108686"/>
                </a:lnTo>
                <a:lnTo>
                  <a:pt x="77868" y="106500"/>
                </a:lnTo>
                <a:lnTo>
                  <a:pt x="79328" y="104313"/>
                </a:lnTo>
                <a:lnTo>
                  <a:pt x="79875" y="103220"/>
                </a:lnTo>
                <a:lnTo>
                  <a:pt x="80242" y="101940"/>
                </a:lnTo>
                <a:lnTo>
                  <a:pt x="80608" y="100847"/>
                </a:lnTo>
                <a:lnTo>
                  <a:pt x="80788" y="99754"/>
                </a:lnTo>
                <a:lnTo>
                  <a:pt x="80788" y="98661"/>
                </a:lnTo>
                <a:lnTo>
                  <a:pt x="80608" y="97380"/>
                </a:lnTo>
                <a:lnTo>
                  <a:pt x="80242" y="96287"/>
                </a:lnTo>
                <a:lnTo>
                  <a:pt x="79695" y="95194"/>
                </a:lnTo>
                <a:lnTo>
                  <a:pt x="78969" y="94101"/>
                </a:lnTo>
                <a:lnTo>
                  <a:pt x="78055" y="93008"/>
                </a:lnTo>
                <a:lnTo>
                  <a:pt x="78055" y="93008"/>
                </a:lnTo>
                <a:lnTo>
                  <a:pt x="76595" y="91914"/>
                </a:lnTo>
                <a:lnTo>
                  <a:pt x="75135" y="91181"/>
                </a:lnTo>
                <a:lnTo>
                  <a:pt x="73675" y="90634"/>
                </a:lnTo>
                <a:lnTo>
                  <a:pt x="72035" y="90087"/>
                </a:lnTo>
                <a:lnTo>
                  <a:pt x="70396" y="89721"/>
                </a:lnTo>
                <a:lnTo>
                  <a:pt x="68756" y="88994"/>
                </a:lnTo>
                <a:lnTo>
                  <a:pt x="67296" y="88268"/>
                </a:lnTo>
                <a:lnTo>
                  <a:pt x="65836" y="86988"/>
                </a:lnTo>
                <a:lnTo>
                  <a:pt x="65836" y="86988"/>
                </a:lnTo>
                <a:lnTo>
                  <a:pt x="64563" y="85528"/>
                </a:lnTo>
                <a:lnTo>
                  <a:pt x="63829" y="83888"/>
                </a:lnTo>
                <a:lnTo>
                  <a:pt x="63283" y="82069"/>
                </a:lnTo>
                <a:lnTo>
                  <a:pt x="63103" y="79875"/>
                </a:lnTo>
                <a:lnTo>
                  <a:pt x="63103" y="79875"/>
                </a:lnTo>
                <a:lnTo>
                  <a:pt x="63283" y="78415"/>
                </a:lnTo>
                <a:lnTo>
                  <a:pt x="63462" y="76775"/>
                </a:lnTo>
                <a:lnTo>
                  <a:pt x="64009" y="75315"/>
                </a:lnTo>
                <a:lnTo>
                  <a:pt x="64563" y="73862"/>
                </a:lnTo>
                <a:lnTo>
                  <a:pt x="65289" y="72402"/>
                </a:lnTo>
                <a:lnTo>
                  <a:pt x="66203" y="70942"/>
                </a:lnTo>
                <a:lnTo>
                  <a:pt x="67296" y="69662"/>
                </a:lnTo>
                <a:lnTo>
                  <a:pt x="68389" y="68389"/>
                </a:lnTo>
                <a:lnTo>
                  <a:pt x="68389" y="68389"/>
                </a:lnTo>
                <a:lnTo>
                  <a:pt x="69662" y="67296"/>
                </a:lnTo>
                <a:lnTo>
                  <a:pt x="70942" y="66382"/>
                </a:lnTo>
                <a:lnTo>
                  <a:pt x="72215" y="65469"/>
                </a:lnTo>
                <a:lnTo>
                  <a:pt x="73675" y="64556"/>
                </a:lnTo>
                <a:lnTo>
                  <a:pt x="75135" y="64009"/>
                </a:lnTo>
                <a:lnTo>
                  <a:pt x="76775" y="63462"/>
                </a:lnTo>
                <a:lnTo>
                  <a:pt x="78422" y="63283"/>
                </a:lnTo>
                <a:lnTo>
                  <a:pt x="79875" y="63103"/>
                </a:lnTo>
                <a:lnTo>
                  <a:pt x="79875" y="63103"/>
                </a:lnTo>
                <a:lnTo>
                  <a:pt x="81881" y="63283"/>
                </a:lnTo>
                <a:lnTo>
                  <a:pt x="83708" y="63829"/>
                </a:lnTo>
                <a:lnTo>
                  <a:pt x="85528" y="64556"/>
                </a:lnTo>
                <a:lnTo>
                  <a:pt x="86988" y="65836"/>
                </a:lnTo>
                <a:lnTo>
                  <a:pt x="86988" y="65836"/>
                </a:lnTo>
                <a:lnTo>
                  <a:pt x="88268" y="67296"/>
                </a:lnTo>
                <a:lnTo>
                  <a:pt x="89174" y="68936"/>
                </a:lnTo>
                <a:lnTo>
                  <a:pt x="89728" y="70575"/>
                </a:lnTo>
                <a:lnTo>
                  <a:pt x="90275" y="72215"/>
                </a:lnTo>
                <a:lnTo>
                  <a:pt x="90634" y="73675"/>
                </a:lnTo>
                <a:lnTo>
                  <a:pt x="91181" y="75135"/>
                </a:lnTo>
                <a:lnTo>
                  <a:pt x="91914" y="76595"/>
                </a:lnTo>
                <a:lnTo>
                  <a:pt x="93008" y="78055"/>
                </a:lnTo>
                <a:lnTo>
                  <a:pt x="93008" y="78055"/>
                </a:lnTo>
                <a:lnTo>
                  <a:pt x="94101" y="78969"/>
                </a:lnTo>
                <a:lnTo>
                  <a:pt x="95194" y="79695"/>
                </a:lnTo>
                <a:lnTo>
                  <a:pt x="96287" y="80242"/>
                </a:lnTo>
                <a:lnTo>
                  <a:pt x="97380" y="80608"/>
                </a:lnTo>
                <a:lnTo>
                  <a:pt x="98661" y="80788"/>
                </a:lnTo>
                <a:lnTo>
                  <a:pt x="99754" y="80788"/>
                </a:lnTo>
                <a:lnTo>
                  <a:pt x="100847" y="80608"/>
                </a:lnTo>
                <a:lnTo>
                  <a:pt x="101940" y="80242"/>
                </a:lnTo>
                <a:lnTo>
                  <a:pt x="103220" y="79875"/>
                </a:lnTo>
                <a:lnTo>
                  <a:pt x="104313" y="79328"/>
                </a:lnTo>
                <a:lnTo>
                  <a:pt x="106500" y="77868"/>
                </a:lnTo>
                <a:lnTo>
                  <a:pt x="108686" y="76049"/>
                </a:lnTo>
                <a:lnTo>
                  <a:pt x="110693" y="74042"/>
                </a:lnTo>
                <a:lnTo>
                  <a:pt x="112699" y="71856"/>
                </a:lnTo>
                <a:lnTo>
                  <a:pt x="114339" y="69482"/>
                </a:lnTo>
                <a:lnTo>
                  <a:pt x="115986" y="67296"/>
                </a:lnTo>
                <a:lnTo>
                  <a:pt x="117259" y="65289"/>
                </a:lnTo>
                <a:lnTo>
                  <a:pt x="119266" y="61823"/>
                </a:lnTo>
                <a:lnTo>
                  <a:pt x="119812" y="60730"/>
                </a:lnTo>
                <a:lnTo>
                  <a:pt x="119992" y="60003"/>
                </a:lnTo>
                <a:lnTo>
                  <a:pt x="119992" y="60003"/>
                </a:lnTo>
                <a:lnTo>
                  <a:pt x="119812" y="58543"/>
                </a:lnTo>
                <a:lnTo>
                  <a:pt x="119445" y="57263"/>
                </a:lnTo>
                <a:lnTo>
                  <a:pt x="118719" y="55803"/>
                </a:lnTo>
                <a:lnTo>
                  <a:pt x="117806" y="54710"/>
                </a:lnTo>
                <a:lnTo>
                  <a:pt x="117806" y="54710"/>
                </a:lnTo>
                <a:lnTo>
                  <a:pt x="115619" y="52703"/>
                </a:lnTo>
                <a:lnTo>
                  <a:pt x="113433" y="50884"/>
                </a:lnTo>
                <a:lnTo>
                  <a:pt x="109420" y="47597"/>
                </a:lnTo>
                <a:lnTo>
                  <a:pt x="105774" y="44864"/>
                </a:lnTo>
                <a:lnTo>
                  <a:pt x="104313" y="43591"/>
                </a:lnTo>
                <a:lnTo>
                  <a:pt x="102853" y="42311"/>
                </a:lnTo>
                <a:lnTo>
                  <a:pt x="101940" y="41038"/>
                </a:lnTo>
                <a:lnTo>
                  <a:pt x="101034" y="39757"/>
                </a:lnTo>
                <a:lnTo>
                  <a:pt x="100667" y="38485"/>
                </a:lnTo>
                <a:lnTo>
                  <a:pt x="100667" y="37025"/>
                </a:lnTo>
                <a:lnTo>
                  <a:pt x="101034" y="35564"/>
                </a:lnTo>
                <a:lnTo>
                  <a:pt x="101760" y="33925"/>
                </a:lnTo>
                <a:lnTo>
                  <a:pt x="103033" y="32098"/>
                </a:lnTo>
                <a:lnTo>
                  <a:pt x="105040" y="30091"/>
                </a:lnTo>
                <a:lnTo>
                  <a:pt x="105040" y="3009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Relación con los clientes</a:t>
            </a:r>
            <a:endParaRPr b="1" i="0" sz="2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Servicio de portal Web.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Gestión de sistema de reputación para garantizar confiabilidad en las ventas.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"/>
              <a:t>Novedades en los módulos de preferencia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93426" y="634080"/>
            <a:ext cx="315600" cy="283200"/>
          </a:xfrm>
          <a:custGeom>
            <a:pathLst>
              <a:path extrusionOk="0" fill="none" h="120000" w="120000">
                <a:moveTo>
                  <a:pt x="89121" y="8"/>
                </a:moveTo>
                <a:lnTo>
                  <a:pt x="89121" y="8"/>
                </a:lnTo>
                <a:lnTo>
                  <a:pt x="86665" y="8"/>
                </a:lnTo>
                <a:lnTo>
                  <a:pt x="84208" y="393"/>
                </a:lnTo>
                <a:lnTo>
                  <a:pt x="81752" y="986"/>
                </a:lnTo>
                <a:lnTo>
                  <a:pt x="79469" y="1572"/>
                </a:lnTo>
                <a:lnTo>
                  <a:pt x="77186" y="2543"/>
                </a:lnTo>
                <a:lnTo>
                  <a:pt x="75082" y="3723"/>
                </a:lnTo>
                <a:lnTo>
                  <a:pt x="72979" y="4894"/>
                </a:lnTo>
                <a:lnTo>
                  <a:pt x="71049" y="6451"/>
                </a:lnTo>
                <a:lnTo>
                  <a:pt x="69291" y="8016"/>
                </a:lnTo>
                <a:lnTo>
                  <a:pt x="67541" y="9781"/>
                </a:lnTo>
                <a:lnTo>
                  <a:pt x="65963" y="11731"/>
                </a:lnTo>
                <a:lnTo>
                  <a:pt x="64386" y="13689"/>
                </a:lnTo>
                <a:lnTo>
                  <a:pt x="63154" y="15839"/>
                </a:lnTo>
                <a:lnTo>
                  <a:pt x="61930" y="18182"/>
                </a:lnTo>
                <a:lnTo>
                  <a:pt x="60871" y="20525"/>
                </a:lnTo>
                <a:lnTo>
                  <a:pt x="60000" y="22868"/>
                </a:lnTo>
                <a:lnTo>
                  <a:pt x="60000" y="22868"/>
                </a:lnTo>
                <a:lnTo>
                  <a:pt x="59121" y="20525"/>
                </a:lnTo>
                <a:lnTo>
                  <a:pt x="58069" y="18182"/>
                </a:lnTo>
                <a:lnTo>
                  <a:pt x="56837" y="15839"/>
                </a:lnTo>
                <a:lnTo>
                  <a:pt x="55613" y="13689"/>
                </a:lnTo>
                <a:lnTo>
                  <a:pt x="54036" y="11731"/>
                </a:lnTo>
                <a:lnTo>
                  <a:pt x="52451" y="9781"/>
                </a:lnTo>
                <a:lnTo>
                  <a:pt x="50701" y="8016"/>
                </a:lnTo>
                <a:lnTo>
                  <a:pt x="48943" y="6451"/>
                </a:lnTo>
                <a:lnTo>
                  <a:pt x="47013" y="4894"/>
                </a:lnTo>
                <a:lnTo>
                  <a:pt x="44909" y="3723"/>
                </a:lnTo>
                <a:lnTo>
                  <a:pt x="42806" y="2543"/>
                </a:lnTo>
                <a:lnTo>
                  <a:pt x="40523" y="1572"/>
                </a:lnTo>
                <a:lnTo>
                  <a:pt x="38247" y="986"/>
                </a:lnTo>
                <a:lnTo>
                  <a:pt x="35791" y="393"/>
                </a:lnTo>
                <a:lnTo>
                  <a:pt x="33334" y="8"/>
                </a:lnTo>
                <a:lnTo>
                  <a:pt x="30878" y="8"/>
                </a:lnTo>
                <a:lnTo>
                  <a:pt x="30878" y="8"/>
                </a:lnTo>
                <a:lnTo>
                  <a:pt x="27716" y="200"/>
                </a:lnTo>
                <a:lnTo>
                  <a:pt x="24734" y="593"/>
                </a:lnTo>
                <a:lnTo>
                  <a:pt x="21752" y="1572"/>
                </a:lnTo>
                <a:lnTo>
                  <a:pt x="18770" y="2744"/>
                </a:lnTo>
                <a:lnTo>
                  <a:pt x="16141" y="4108"/>
                </a:lnTo>
                <a:lnTo>
                  <a:pt x="13685" y="5865"/>
                </a:lnTo>
                <a:lnTo>
                  <a:pt x="11229" y="7823"/>
                </a:lnTo>
                <a:lnTo>
                  <a:pt x="9126" y="9973"/>
                </a:lnTo>
                <a:lnTo>
                  <a:pt x="7015" y="12517"/>
                </a:lnTo>
                <a:lnTo>
                  <a:pt x="5265" y="15053"/>
                </a:lnTo>
                <a:lnTo>
                  <a:pt x="3687" y="17981"/>
                </a:lnTo>
                <a:lnTo>
                  <a:pt x="2456" y="20918"/>
                </a:lnTo>
                <a:lnTo>
                  <a:pt x="1404" y="24040"/>
                </a:lnTo>
                <a:lnTo>
                  <a:pt x="705" y="27362"/>
                </a:lnTo>
                <a:lnTo>
                  <a:pt x="180" y="30884"/>
                </a:lnTo>
                <a:lnTo>
                  <a:pt x="0" y="34399"/>
                </a:lnTo>
                <a:lnTo>
                  <a:pt x="0" y="34399"/>
                </a:lnTo>
                <a:lnTo>
                  <a:pt x="0" y="36750"/>
                </a:lnTo>
                <a:lnTo>
                  <a:pt x="180" y="39093"/>
                </a:lnTo>
                <a:lnTo>
                  <a:pt x="878" y="43586"/>
                </a:lnTo>
                <a:lnTo>
                  <a:pt x="1757" y="48080"/>
                </a:lnTo>
                <a:lnTo>
                  <a:pt x="3162" y="52381"/>
                </a:lnTo>
                <a:lnTo>
                  <a:pt x="4739" y="56481"/>
                </a:lnTo>
                <a:lnTo>
                  <a:pt x="6669" y="60389"/>
                </a:lnTo>
                <a:lnTo>
                  <a:pt x="8600" y="64104"/>
                </a:lnTo>
                <a:lnTo>
                  <a:pt x="10876" y="67819"/>
                </a:lnTo>
                <a:lnTo>
                  <a:pt x="13332" y="71334"/>
                </a:lnTo>
                <a:lnTo>
                  <a:pt x="15788" y="74655"/>
                </a:lnTo>
                <a:lnTo>
                  <a:pt x="18424" y="77977"/>
                </a:lnTo>
                <a:lnTo>
                  <a:pt x="21054" y="81107"/>
                </a:lnTo>
                <a:lnTo>
                  <a:pt x="26139" y="86972"/>
                </a:lnTo>
                <a:lnTo>
                  <a:pt x="30878" y="92244"/>
                </a:lnTo>
                <a:lnTo>
                  <a:pt x="30878" y="92244"/>
                </a:lnTo>
                <a:lnTo>
                  <a:pt x="34912" y="96545"/>
                </a:lnTo>
                <a:lnTo>
                  <a:pt x="39471" y="101039"/>
                </a:lnTo>
                <a:lnTo>
                  <a:pt x="49123" y="110226"/>
                </a:lnTo>
                <a:lnTo>
                  <a:pt x="56837" y="117263"/>
                </a:lnTo>
                <a:lnTo>
                  <a:pt x="60000" y="120000"/>
                </a:lnTo>
                <a:lnTo>
                  <a:pt x="60000" y="120000"/>
                </a:lnTo>
                <a:lnTo>
                  <a:pt x="63154" y="117263"/>
                </a:lnTo>
                <a:lnTo>
                  <a:pt x="70696" y="110419"/>
                </a:lnTo>
                <a:lnTo>
                  <a:pt x="80348" y="101239"/>
                </a:lnTo>
                <a:lnTo>
                  <a:pt x="84907" y="96738"/>
                </a:lnTo>
                <a:lnTo>
                  <a:pt x="89121" y="92244"/>
                </a:lnTo>
                <a:lnTo>
                  <a:pt x="89121" y="92244"/>
                </a:lnTo>
                <a:lnTo>
                  <a:pt x="93853" y="86972"/>
                </a:lnTo>
                <a:lnTo>
                  <a:pt x="98938" y="81107"/>
                </a:lnTo>
                <a:lnTo>
                  <a:pt x="101575" y="77977"/>
                </a:lnTo>
                <a:lnTo>
                  <a:pt x="104204" y="74655"/>
                </a:lnTo>
                <a:lnTo>
                  <a:pt x="106660" y="71334"/>
                </a:lnTo>
                <a:lnTo>
                  <a:pt x="109116" y="67819"/>
                </a:lnTo>
                <a:lnTo>
                  <a:pt x="111399" y="64104"/>
                </a:lnTo>
                <a:lnTo>
                  <a:pt x="113330" y="60389"/>
                </a:lnTo>
                <a:lnTo>
                  <a:pt x="115253" y="56481"/>
                </a:lnTo>
                <a:lnTo>
                  <a:pt x="116837" y="52381"/>
                </a:lnTo>
                <a:lnTo>
                  <a:pt x="118242" y="48080"/>
                </a:lnTo>
                <a:lnTo>
                  <a:pt x="119114" y="43586"/>
                </a:lnTo>
                <a:lnTo>
                  <a:pt x="119819" y="39093"/>
                </a:lnTo>
                <a:lnTo>
                  <a:pt x="119992" y="36750"/>
                </a:lnTo>
                <a:lnTo>
                  <a:pt x="119992" y="34399"/>
                </a:lnTo>
                <a:lnTo>
                  <a:pt x="119992" y="34399"/>
                </a:lnTo>
                <a:lnTo>
                  <a:pt x="119819" y="30884"/>
                </a:lnTo>
                <a:lnTo>
                  <a:pt x="119294" y="27362"/>
                </a:lnTo>
                <a:lnTo>
                  <a:pt x="118588" y="24040"/>
                </a:lnTo>
                <a:lnTo>
                  <a:pt x="117536" y="20918"/>
                </a:lnTo>
                <a:lnTo>
                  <a:pt x="116312" y="17981"/>
                </a:lnTo>
                <a:lnTo>
                  <a:pt x="114727" y="15053"/>
                </a:lnTo>
                <a:lnTo>
                  <a:pt x="112977" y="12517"/>
                </a:lnTo>
                <a:lnTo>
                  <a:pt x="110873" y="9973"/>
                </a:lnTo>
                <a:lnTo>
                  <a:pt x="108763" y="7823"/>
                </a:lnTo>
                <a:lnTo>
                  <a:pt x="106307" y="5865"/>
                </a:lnTo>
                <a:lnTo>
                  <a:pt x="103851" y="4108"/>
                </a:lnTo>
                <a:lnTo>
                  <a:pt x="101222" y="2744"/>
                </a:lnTo>
                <a:lnTo>
                  <a:pt x="98240" y="1572"/>
                </a:lnTo>
                <a:lnTo>
                  <a:pt x="95258" y="593"/>
                </a:lnTo>
                <a:lnTo>
                  <a:pt x="92276" y="200"/>
                </a:lnTo>
                <a:lnTo>
                  <a:pt x="89121" y="8"/>
                </a:lnTo>
                <a:lnTo>
                  <a:pt x="89121" y="8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4294967295" type="ctrTitle"/>
          </p:nvPr>
        </p:nvSpPr>
        <p:spPr>
          <a:xfrm>
            <a:off x="339900" y="953000"/>
            <a:ext cx="556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7200">
                <a:solidFill>
                  <a:srgbClr val="FF9800"/>
                </a:solidFill>
              </a:rPr>
              <a:t>Propuesta de valor</a:t>
            </a:r>
            <a:endParaRPr b="1" i="0" sz="7200" u="none" cap="none" strike="noStrik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3" name="Shape 293"/>
          <p:cNvSpPr txBox="1"/>
          <p:nvPr>
            <p:ph idx="4294967295" type="subTitle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</a:t>
            </a:r>
            <a:r>
              <a:rPr lang="en"/>
              <a:t>plicación que permita a los usuarios acceder y ofrecer servicios según sus intereses o necesidades, clasificados según el tipo de servicio y ofreciendo herramientas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adicionales</a:t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94" name="Shape 294"/>
          <p:cNvGrpSpPr/>
          <p:nvPr/>
        </p:nvGrpSpPr>
        <p:grpSpPr>
          <a:xfrm>
            <a:off x="6682482" y="378836"/>
            <a:ext cx="1588639" cy="1588655"/>
            <a:chOff x="6643075" y="3664250"/>
            <a:chExt cx="407950" cy="407975"/>
          </a:xfrm>
        </p:grpSpPr>
        <p:sp>
          <p:nvSpPr>
            <p:cNvPr id="295" name="Shape 295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120000" w="12000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20000" w="12000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98" name="Shape 298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20000" w="12000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120000" w="12000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20000" w="12000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20000" w="12000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Shape 302"/>
          <p:cNvSpPr/>
          <p:nvPr/>
        </p:nvSpPr>
        <p:spPr>
          <a:xfrm>
            <a:off x="6302724" y="745608"/>
            <a:ext cx="248336" cy="237120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rot="2697322">
            <a:off x="7939080" y="1959478"/>
            <a:ext cx="376961" cy="359936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8237292" y="1754006"/>
            <a:ext cx="150972" cy="144226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 rot="1280149">
            <a:off x="6130690" y="1460796"/>
            <a:ext cx="150975" cy="144204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