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7f9c39c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7f9c39c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7f9c39c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7f9c39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7f9c39c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7f9c39c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7f9c39c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7f9c39c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7f9c39c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7f9c39c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7f9c39c2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7f9c39c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7f9c39c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7f9c39c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7f9c39c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7f9c39c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d7f9c39c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d7f9c39c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</a:rPr>
              <a:t>Face Detection</a:t>
            </a:r>
            <a:endParaRPr b="1" u="sng">
              <a:solidFill>
                <a:schemeClr val="l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1072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face detection"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150" y="2346725"/>
            <a:ext cx="433655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Thank You...</a:t>
            </a:r>
            <a:endParaRPr b="1" sz="4800">
              <a:solidFill>
                <a:schemeClr val="lt2"/>
              </a:solidFill>
            </a:endParaRPr>
          </a:p>
        </p:txBody>
      </p:sp>
      <p:pic>
        <p:nvPicPr>
          <p:cNvPr descr="Image result for face detection mr been"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663" y="3201700"/>
            <a:ext cx="3274675" cy="18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Biometrics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biometric is a unique, measurable characteristic of human being that can be used to automatically recognize an individual or verify an individual's identity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40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Types of Biometrics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Physiological</a:t>
            </a:r>
            <a:endParaRPr b="1" sz="24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Finger-scan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Facial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Iris-scan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Retina-scan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Hand-scan</a:t>
            </a:r>
            <a:endParaRPr sz="1800"/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Behavioral</a:t>
            </a:r>
            <a:endParaRPr b="1" sz="24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Voice-scan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Signature-scan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keystroke-scan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Facial Recognition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requires no physical interaction on behalf of the user.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accurate and allows for high enrolment and verification rates.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can use your existing hardware infrastructure, existing cameras and image capture Device will work with no problems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Facial Recognition</a:t>
            </a:r>
            <a:endParaRPr sz="3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Facial recognition, there are two types of comparison:-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Verification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Identification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Facial Recognition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Facial recognition </a:t>
            </a:r>
            <a:r>
              <a:rPr lang="en" sz="2400"/>
              <a:t>technology</a:t>
            </a:r>
            <a:r>
              <a:rPr lang="en" sz="2400"/>
              <a:t> operate using following stages:-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Capture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Extraction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Comparison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Match/non-match</a:t>
            </a:r>
            <a:endParaRPr sz="2400"/>
          </a:p>
        </p:txBody>
      </p:sp>
      <p:pic>
        <p:nvPicPr>
          <p:cNvPr descr="Image result for face detection"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50" y="2324875"/>
            <a:ext cx="3840325" cy="26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Implementation</a:t>
            </a:r>
            <a:endParaRPr sz="30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implementation of face recognition technology includes the following stages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Image </a:t>
            </a:r>
            <a:r>
              <a:rPr lang="en" sz="2400"/>
              <a:t>acquisition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Image  processing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Distinctive </a:t>
            </a:r>
            <a:r>
              <a:rPr lang="en" sz="2400"/>
              <a:t>characteristic</a:t>
            </a:r>
            <a:r>
              <a:rPr lang="en" sz="2400"/>
              <a:t> location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Template creation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Template matching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Facial Recognition</a:t>
            </a:r>
            <a:endParaRPr sz="30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Few nodal points that are measured by the software.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Distance between the eyes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Width of the nose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Depth of eye socket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Cheekbones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Jaw 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chin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</a:rPr>
              <a:t>Strengths</a:t>
            </a:r>
            <a:endParaRPr sz="30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has the ability to leverage existing image acquisition equipment.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can search against static images such as driver’s license photographs.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the only biometric able to operate without user cooperation.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