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gxnKeerHyIfzjmiT47fFOVIFWE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1663150" y="262900"/>
            <a:ext cx="8228219" cy="5542760"/>
            <a:chOff x="2203400" y="522993"/>
            <a:chExt cx="8228219" cy="5542760"/>
          </a:xfrm>
        </p:grpSpPr>
        <p:pic>
          <p:nvPicPr>
            <p:cNvPr id="85" name="Google Shape;85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31076" y="726298"/>
              <a:ext cx="6374774" cy="53394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1"/>
            <p:cNvSpPr/>
            <p:nvPr/>
          </p:nvSpPr>
          <p:spPr>
            <a:xfrm>
              <a:off x="4443213" y="1416896"/>
              <a:ext cx="882067" cy="496978"/>
            </a:xfrm>
            <a:prstGeom prst="rect">
              <a:avLst/>
            </a:prstGeom>
            <a:solidFill>
              <a:srgbClr val="BBD6EE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R" sz="1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Aprendizaje mutuo</a:t>
              </a:r>
              <a:endParaRPr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571175" y="1913870"/>
              <a:ext cx="1724400" cy="263100"/>
            </a:xfrm>
            <a:prstGeom prst="rect">
              <a:avLst/>
            </a:prstGeom>
            <a:solidFill>
              <a:srgbClr val="BBD6EE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R"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Retroalimentaciones</a:t>
              </a:r>
              <a:endParaRPr dirty="0"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304087" y="2291192"/>
              <a:ext cx="1103400" cy="396735"/>
            </a:xfrm>
            <a:prstGeom prst="rect">
              <a:avLst/>
            </a:prstGeom>
            <a:solidFill>
              <a:srgbClr val="BBD6EE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R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Aprender</a:t>
              </a:r>
              <a:endParaRPr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2228047" y="5027842"/>
              <a:ext cx="1205845" cy="654042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R" sz="12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Aprender el uso correcto del </a:t>
              </a:r>
              <a:r>
                <a:rPr lang="es-CR" sz="12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framework</a:t>
              </a:r>
              <a:endParaRPr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4018174" y="4550534"/>
              <a:ext cx="953100" cy="497100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R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Carga académica</a:t>
              </a:r>
              <a:endParaRPr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7636900" y="4203550"/>
              <a:ext cx="1027200" cy="613200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R" sz="11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Proyectar mal el tiempo</a:t>
              </a:r>
              <a:endParaRPr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7586346" y="5266225"/>
              <a:ext cx="1778308" cy="538200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R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Subestimar el tiempo requerido para una tarea. </a:t>
              </a:r>
              <a:endParaRPr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056845" y="2246227"/>
              <a:ext cx="953038" cy="528824"/>
            </a:xfrm>
            <a:prstGeom prst="rect">
              <a:avLst/>
            </a:prstGeom>
            <a:solidFill>
              <a:srgbClr val="BBD6EE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R"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</a:t>
              </a:r>
              <a:r>
                <a:rPr lang="es-CR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rabajo en equipo </a:t>
              </a:r>
              <a:endParaRPr dirty="0"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3541688" y="5411711"/>
              <a:ext cx="1185720" cy="654042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R" sz="1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Requerimientos no ampliamente especificados</a:t>
              </a:r>
              <a:endParaRPr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6192102" y="5228775"/>
              <a:ext cx="1103400" cy="613200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1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Separación de  tareas de trabajo.</a:t>
              </a:r>
              <a:endParaRPr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5196501" y="2710650"/>
              <a:ext cx="966900" cy="560700"/>
            </a:xfrm>
            <a:prstGeom prst="rect">
              <a:avLst/>
            </a:prstGeom>
            <a:solidFill>
              <a:srgbClr val="BBD6EE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R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Resultados. </a:t>
              </a:r>
              <a:endParaRPr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6001548" y="726525"/>
              <a:ext cx="1103400" cy="514200"/>
            </a:xfrm>
            <a:prstGeom prst="rect">
              <a:avLst/>
            </a:prstGeom>
            <a:solidFill>
              <a:srgbClr val="BBD6EE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R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Compromiso</a:t>
              </a:r>
              <a:endParaRPr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8" name="Google Shape;98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860224" y="522993"/>
              <a:ext cx="627813" cy="5717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"/>
            <p:cNvSpPr/>
            <p:nvPr/>
          </p:nvSpPr>
          <p:spPr>
            <a:xfrm>
              <a:off x="2203400" y="1094700"/>
              <a:ext cx="1103400" cy="613200"/>
            </a:xfrm>
            <a:prstGeom prst="rect">
              <a:avLst/>
            </a:prstGeom>
            <a:solidFill>
              <a:srgbClr val="FFC000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R" sz="11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Cumplir las expectativas de la empresa</a:t>
              </a:r>
              <a:endParaRPr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1" name="Google Shape;101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094160" y="1181607"/>
              <a:ext cx="1337459" cy="14183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"/>
            <p:cNvSpPr/>
            <p:nvPr/>
          </p:nvSpPr>
          <p:spPr>
            <a:xfrm>
              <a:off x="8320359" y="889196"/>
              <a:ext cx="1103400" cy="543300"/>
            </a:xfrm>
            <a:prstGeom prst="rect">
              <a:avLst/>
            </a:prstGeom>
            <a:solidFill>
              <a:srgbClr val="9CC2E5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R" sz="11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Darle solución a una problemática</a:t>
              </a:r>
              <a:endParaRPr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103;p1"/>
          <p:cNvSpPr/>
          <p:nvPr/>
        </p:nvSpPr>
        <p:spPr>
          <a:xfrm>
            <a:off x="2998336" y="153615"/>
            <a:ext cx="1188822" cy="78944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Entregar un producto de calidad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1045834" y="110332"/>
            <a:ext cx="1103400" cy="613200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Superar obstáculos</a:t>
            </a: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03;p1">
            <a:extLst>
              <a:ext uri="{FF2B5EF4-FFF2-40B4-BE49-F238E27FC236}">
                <a16:creationId xmlns:a16="http://schemas.microsoft.com/office/drawing/2014/main" id="{DF4B2792-CA9C-442C-A35D-3479DCC72EF8}"/>
              </a:ext>
            </a:extLst>
          </p:cNvPr>
          <p:cNvSpPr/>
          <p:nvPr/>
        </p:nvSpPr>
        <p:spPr>
          <a:xfrm>
            <a:off x="5169426" y="4121380"/>
            <a:ext cx="1188822" cy="49710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Utilización de las rutas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2;p1">
            <a:extLst>
              <a:ext uri="{FF2B5EF4-FFF2-40B4-BE49-F238E27FC236}">
                <a16:creationId xmlns:a16="http://schemas.microsoft.com/office/drawing/2014/main" id="{D1AB702D-2F14-42A0-A4D9-9C8A42E76E6B}"/>
              </a:ext>
            </a:extLst>
          </p:cNvPr>
          <p:cNvSpPr/>
          <p:nvPr/>
        </p:nvSpPr>
        <p:spPr>
          <a:xfrm>
            <a:off x="9010976" y="548335"/>
            <a:ext cx="1103400" cy="5433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Felicitaciones y buenas notas</a:t>
            </a: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02;p1">
            <a:extLst>
              <a:ext uri="{FF2B5EF4-FFF2-40B4-BE49-F238E27FC236}">
                <a16:creationId xmlns:a16="http://schemas.microsoft.com/office/drawing/2014/main" id="{F7C170DF-4722-47A0-BD63-215E834AE7C9}"/>
              </a:ext>
            </a:extLst>
          </p:cNvPr>
          <p:cNvSpPr/>
          <p:nvPr/>
        </p:nvSpPr>
        <p:spPr>
          <a:xfrm>
            <a:off x="9010976" y="2153108"/>
            <a:ext cx="1103400" cy="5433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Felicitaciones y buenas notas</a:t>
            </a: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88;p1">
            <a:extLst>
              <a:ext uri="{FF2B5EF4-FFF2-40B4-BE49-F238E27FC236}">
                <a16:creationId xmlns:a16="http://schemas.microsoft.com/office/drawing/2014/main" id="{ECD77A38-0FC4-4EC2-9E1C-494F576B7166}"/>
              </a:ext>
            </a:extLst>
          </p:cNvPr>
          <p:cNvSpPr/>
          <p:nvPr/>
        </p:nvSpPr>
        <p:spPr>
          <a:xfrm>
            <a:off x="5816443" y="2707714"/>
            <a:ext cx="1280208" cy="396735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para una empresa real</a:t>
            </a:r>
            <a:endParaRPr sz="10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"/>
          <p:cNvGrpSpPr/>
          <p:nvPr/>
        </p:nvGrpSpPr>
        <p:grpSpPr>
          <a:xfrm>
            <a:off x="1996225" y="522993"/>
            <a:ext cx="8963494" cy="5542760"/>
            <a:chOff x="1996225" y="522993"/>
            <a:chExt cx="8963494" cy="5542760"/>
          </a:xfrm>
        </p:grpSpPr>
        <p:pic>
          <p:nvPicPr>
            <p:cNvPr id="110" name="Google Shape;110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31076" y="726298"/>
              <a:ext cx="6374774" cy="53394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2"/>
            <p:cNvSpPr/>
            <p:nvPr/>
          </p:nvSpPr>
          <p:spPr>
            <a:xfrm>
              <a:off x="4365939" y="1416896"/>
              <a:ext cx="991673" cy="496978"/>
            </a:xfrm>
            <a:prstGeom prst="rect">
              <a:avLst/>
            </a:prstGeom>
            <a:solidFill>
              <a:srgbClr val="BBD6EE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R" sz="1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Herramientas </a:t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589429" y="1604998"/>
              <a:ext cx="688749" cy="532896"/>
            </a:xfrm>
            <a:prstGeom prst="rect">
              <a:avLst/>
            </a:prstGeom>
            <a:solidFill>
              <a:srgbClr val="BBD6EE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R"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Técnicas</a:t>
              </a:r>
              <a:r>
                <a:rPr lang="es-CR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278178" y="2304070"/>
              <a:ext cx="1204448" cy="833515"/>
            </a:xfrm>
            <a:prstGeom prst="rect">
              <a:avLst/>
            </a:prstGeom>
            <a:solidFill>
              <a:srgbClr val="BBD6EE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R" sz="105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 que causa que la motivación se convierta en realidad</a:t>
              </a:r>
              <a:endPara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996225" y="5027842"/>
              <a:ext cx="863999" cy="561590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R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Que cosas piensan que frenan </a:t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992451" y="4525566"/>
              <a:ext cx="618184" cy="502276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R" sz="105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Comunicación</a:t>
              </a:r>
              <a:r>
                <a:rPr lang="es-CR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7636904" y="4056846"/>
              <a:ext cx="876032" cy="759854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R"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Poca participación de los involucrado</a:t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7482626" y="5341053"/>
              <a:ext cx="875764" cy="538286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R"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Liderazgos</a:t>
              </a:r>
              <a:r>
                <a:rPr lang="es-CR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4056845" y="2246227"/>
              <a:ext cx="953038" cy="528824"/>
            </a:xfrm>
            <a:prstGeom prst="rect">
              <a:avLst/>
            </a:prstGeom>
            <a:solidFill>
              <a:srgbClr val="BBD6EE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R" sz="105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Seguimientos</a:t>
              </a:r>
              <a:r>
                <a:rPr lang="es-CR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541688" y="5411711"/>
              <a:ext cx="953036" cy="654042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R" sz="1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Responsabilidad de los involucrados</a:t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435193" y="5125626"/>
              <a:ext cx="914536" cy="613106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R"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Requerimientos poco claros </a:t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196490" y="2710655"/>
              <a:ext cx="985369" cy="560579"/>
            </a:xfrm>
            <a:prstGeom prst="rect">
              <a:avLst/>
            </a:prstGeom>
            <a:solidFill>
              <a:srgbClr val="BBD6EE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R" sz="1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Comunicación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R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001555" y="726517"/>
              <a:ext cx="811370" cy="514192"/>
            </a:xfrm>
            <a:prstGeom prst="rect">
              <a:avLst/>
            </a:prstGeom>
            <a:solidFill>
              <a:srgbClr val="BBD6EE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R"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Que cosas la </a:t>
              </a:r>
              <a:r>
                <a:rPr lang="es-CR" sz="105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impulsan</a:t>
              </a: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3" name="Google Shape;123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860224" y="522993"/>
              <a:ext cx="627813" cy="5717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2"/>
            <p:cNvSpPr/>
            <p:nvPr/>
          </p:nvSpPr>
          <p:spPr>
            <a:xfrm>
              <a:off x="2203401" y="825649"/>
              <a:ext cx="656823" cy="539731"/>
            </a:xfrm>
            <a:prstGeom prst="rect">
              <a:avLst/>
            </a:prstGeom>
            <a:solidFill>
              <a:srgbClr val="FFC000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R" sz="105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 qué ilumina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331076" y="1349765"/>
              <a:ext cx="599714" cy="465587"/>
            </a:xfrm>
            <a:prstGeom prst="rect">
              <a:avLst/>
            </a:prstGeom>
            <a:solidFill>
              <a:srgbClr val="FFC000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R" sz="1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Cuál es el norte</a:t>
              </a:r>
              <a:endPara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6" name="Google Shape;126;p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094160" y="1181607"/>
              <a:ext cx="1337459" cy="14183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2"/>
            <p:cNvSpPr/>
            <p:nvPr/>
          </p:nvSpPr>
          <p:spPr>
            <a:xfrm>
              <a:off x="10147947" y="1896095"/>
              <a:ext cx="811772" cy="543192"/>
            </a:xfrm>
            <a:prstGeom prst="rect">
              <a:avLst/>
            </a:prstGeom>
            <a:solidFill>
              <a:srgbClr val="9CC2E5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R"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Qué los impulsa</a:t>
              </a:r>
              <a:endParaRPr/>
            </a:p>
          </p:txBody>
        </p:sp>
      </p:grpSp>
      <p:sp>
        <p:nvSpPr>
          <p:cNvPr id="128" name="Google Shape;128;p2"/>
          <p:cNvSpPr txBox="1"/>
          <p:nvPr/>
        </p:nvSpPr>
        <p:spPr>
          <a:xfrm>
            <a:off x="2465497" y="190790"/>
            <a:ext cx="62478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EXPLICACIÓN PARA LOS PUNTOS QUE DEBEN TOMAR EN CUENTA</a:t>
            </a:r>
            <a:endParaRPr/>
          </a:p>
        </p:txBody>
      </p:sp>
      <p:sp>
        <p:nvSpPr>
          <p:cNvPr id="129" name="Google Shape;129;p2"/>
          <p:cNvSpPr/>
          <p:nvPr/>
        </p:nvSpPr>
        <p:spPr>
          <a:xfrm>
            <a:off x="9561959" y="2484770"/>
            <a:ext cx="811772" cy="543192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Qué los motiva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>
            <a:spLocks noGrp="1"/>
          </p:cNvSpPr>
          <p:nvPr>
            <p:ph type="body" idx="1"/>
          </p:nvPr>
        </p:nvSpPr>
        <p:spPr>
          <a:xfrm>
            <a:off x="97654" y="372863"/>
            <a:ext cx="11922711" cy="6276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CR" sz="1600"/>
              <a:t>Esta es una técnica muy divertida para reflexionar sobre oportunidades, riesgos y problemas que ha habido en el sprint.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CR" sz="1600"/>
              <a:t>Es interesante que el equipo acuerde y refleje en la pizarra cuál es esa tierra prometida. La historia es que todo el equipo viaja en el barco hacia la tierra prometida.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CR" sz="1600"/>
              <a:t>1- En la escena hay otras cosas (que también hay que dibujar):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s-CR" sz="1600" b="1"/>
              <a:t>Un sol:</a:t>
            </a:r>
            <a:r>
              <a:rPr lang="es-CR" sz="1600"/>
              <a:t> Las cosas que nos iluminan y alegran el camino.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s-CR" sz="1600" b="1"/>
              <a:t>Una ancla:</a:t>
            </a:r>
            <a:r>
              <a:rPr lang="es-CR" sz="1600"/>
              <a:t> (dibujada saliendo del barco hacia el suelo): las cosas que nos frenan.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s-CR" sz="1600" b="1"/>
              <a:t>Unas rocas</a:t>
            </a:r>
            <a:r>
              <a:rPr lang="es-CR" sz="1600"/>
              <a:t>: los riesgos que nos encontramos en el camino.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s-CR" sz="1600" b="1"/>
              <a:t>El viento:</a:t>
            </a:r>
            <a:r>
              <a:rPr lang="es-CR" sz="1600"/>
              <a:t> aquellas cosas buenas que nos empujan y acercan a la tierra prometida.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CR" sz="1600"/>
              <a:t>2 – La idea es que una vez hecho el dibujo y explicado que significa cada elemento, se da 5 min para que los miembros del equipo individualmente escriban en post-its qué elementos de cada tipo han encontrado en este sprint. Yo recomendaría que cada uno escribiera como mínimo 3 cosas de cada tipo, pero esto depende también del número de personas que haya en la retrospectiva.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br>
              <a:rPr lang="es-CR" sz="1600"/>
            </a:br>
            <a:r>
              <a:rPr lang="es-CR" sz="1600"/>
              <a:t>3 – Después, por turnos, cada persona va colocando sus post-it alrededor de cada elemento (sol, ancla, etc.) y explicando por qué ha decidido escribir eso en los post-it.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s-CR" sz="1600"/>
              <a:t>Dejar al equipo haga las agrupaciones de post-it que sean oportunas si los equipos coinciden en algunos elementos de los post-it. Retroalimentar sobre el punto.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br>
              <a:rPr lang="es-CR" sz="1600"/>
            </a:br>
            <a:r>
              <a:rPr lang="es-CR" sz="1600"/>
              <a:t>4 – Una vez que todas las opiniones estén reflejadas, toca ver por qué han pasado esas cosas y sacar planes de mejora para el próximo sprint. Si hay muchas tareas, suele funcionar bastante bien dar por ejemplo 5 puntos a distribuir en las tareas a cada persona y que cada uno vote qué temas son los más prioritarios para solucionar. Los más prioritarios, acordados por debate, serán los temas que se solucionarán.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br>
              <a:rPr lang="es-CR" sz="1600"/>
            </a:br>
            <a:r>
              <a:rPr lang="es-CR" sz="1600"/>
              <a:t>5 – Por último toca definir qué se va a realizar para resolver los asuntos que han priorizado. Se tiene que salir de la retrospectiva acordando qué hacer, cuándo va a estar hecho y quién/quiénes son los responsables de hacerlo.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526</Words>
  <Application>Microsoft Office PowerPoint</Application>
  <PresentationFormat>Widescreen</PresentationFormat>
  <Paragraphs>51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Elena Porras</dc:creator>
  <cp:lastModifiedBy>david aguilar rojas</cp:lastModifiedBy>
  <cp:revision>4</cp:revision>
  <dcterms:created xsi:type="dcterms:W3CDTF">2016-07-25T06:01:49Z</dcterms:created>
  <dcterms:modified xsi:type="dcterms:W3CDTF">2020-09-27T23:12:58Z</dcterms:modified>
</cp:coreProperties>
</file>