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9"/>
    <a:srgbClr val="F0EB0A"/>
    <a:srgbClr val="F6F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4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C83B9-535D-4305-ADF4-2F094273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74FD63-0684-4D8C-AB87-E951291A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A2481-F3BC-4602-8AF1-3DD04B9A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EC77B-3DD8-452B-BEB4-D4A6982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35464-CC95-40D0-A3A8-4FF3D334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5A709-DEB5-410B-888B-E51113C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FC83C-8515-477D-8E7D-06A02E7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3FA2C-1222-4B70-8BE9-1CA9585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11E11-C696-4E69-9F11-96AC3B4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91C0C-D7A1-4E08-94CC-30C4FAA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6F129-BAB0-40B4-B4BC-C1E75B747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FF4DB6-9BE4-49A7-9E80-EFF8C01D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D9C72-4CD2-4654-8D8B-EFEA502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65362-874A-4DF5-A2F5-6D017972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5C448-C87F-40E6-803C-CAD4D24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AC56-FF28-4EBB-A24F-97353FF8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7FABA-4999-48E1-B241-2D553429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13373-8CF7-4B6A-8CF0-46ED9EE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DE3C1-19A8-495B-9DD4-CB0D226F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4FA6-4208-4E60-A535-20C8177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9211-74C4-4483-8BDF-DE2E741E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1FD6F-5743-442B-AF3F-AB14609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8096F-ED52-44BB-8856-EE2EEED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DC4C7-8F52-4886-BF09-D5F3386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E7295-D508-4009-993B-9127B52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D8DAB-A7E8-46B7-ACA1-04863882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F6E-BD9E-4399-8F76-45BCE072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0E92-42BF-4C34-BCD8-6A8F9310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B7E1B-7A44-4305-A1BB-C2F5CCE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AE84C-F432-48B0-9A21-FB7A0287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2FDE8-DC9E-4C84-B337-6943F00B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C635-D0EC-4D90-8BBF-06F72C51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C4B38-D92B-4BBF-BD18-0E9ECEF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BFEC6F-7A49-4667-B862-4D7E8BBC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C16815-A79C-4AE5-AF18-5EFAFF80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4FF39-991D-4250-B458-C7376115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6ADAA4-340E-4F4B-9AC9-A21625A9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3E01B9-32DC-4B0E-A082-ADC9984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AB3B4F-4AC3-4366-B242-5023FE6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D25D-0490-4343-936A-0AE140A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C39B1-6926-4BCD-9D36-DD3C03D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294AB5-4B1C-4F88-BFFF-7C6A7ECB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C6EB22-D3FB-4C65-B331-462CBDD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26702-CA2E-440B-BACB-2D2B4725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91583B-6629-43D5-A878-4C6AC05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5839F2-F916-4B7E-AF01-E0BD24C7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AF01-FE18-41D0-A20A-9F95FAD6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34968-7535-4802-940F-2F6618FF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C44F44-94D5-4B8D-BF72-F60C95DC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ECA92-9B9F-49D4-B1CE-78EB551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7BA54-1BE6-4CC4-8C6D-E0E88C4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A8AF1-3793-43BE-980D-8EE71E3E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10723-39B6-477D-B4F2-0E9720C7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197130-BFCD-49C8-8E83-F81915025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32466-F39E-404A-A53B-925467A2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806DA-4A78-4EA0-8647-217FD0A9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440D8-4FF1-440A-9D52-FB825136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8B3D1-7856-4A0F-B448-39975E60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8F798C-33EE-4959-AA4F-2C6C21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F6765-4CA6-45F9-AE64-70F83FF8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1BFDD-BB7F-42BB-89AD-74E01186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E785-74B7-4B70-A60D-BC6A86A3CB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99FC7-09CE-46C2-BB38-79D61859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3223D-05D3-4C40-BFAA-7595C9AB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468AEB00-2393-4864-BB0B-8BF2E4D17710}"/>
              </a:ext>
            </a:extLst>
          </p:cNvPr>
          <p:cNvSpPr/>
          <p:nvPr/>
        </p:nvSpPr>
        <p:spPr>
          <a:xfrm>
            <a:off x="6590073" y="3722487"/>
            <a:ext cx="5364179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7EB6742-BEFF-4359-BBD9-A4CC482B6D6C}"/>
              </a:ext>
            </a:extLst>
          </p:cNvPr>
          <p:cNvSpPr/>
          <p:nvPr/>
        </p:nvSpPr>
        <p:spPr>
          <a:xfrm>
            <a:off x="6761992" y="3673153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3BEF844-32A1-4F7A-BEB9-3BD19EDEF894}"/>
              </a:ext>
            </a:extLst>
          </p:cNvPr>
          <p:cNvSpPr/>
          <p:nvPr/>
        </p:nvSpPr>
        <p:spPr>
          <a:xfrm>
            <a:off x="6505044" y="422535"/>
            <a:ext cx="5364179" cy="312040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BD220A4-9C23-4D79-8B03-7BD895EF9EF0}"/>
              </a:ext>
            </a:extLst>
          </p:cNvPr>
          <p:cNvSpPr/>
          <p:nvPr/>
        </p:nvSpPr>
        <p:spPr>
          <a:xfrm>
            <a:off x="6718469" y="343908"/>
            <a:ext cx="5210445" cy="3085092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BD4FB01-B5AF-44D9-BD32-7606A80D2F72}"/>
              </a:ext>
            </a:extLst>
          </p:cNvPr>
          <p:cNvSpPr/>
          <p:nvPr/>
        </p:nvSpPr>
        <p:spPr>
          <a:xfrm>
            <a:off x="842386" y="3706072"/>
            <a:ext cx="5253613" cy="298113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9AE0C4B-065E-4B40-9EC7-A5A48A0AE2DB}"/>
              </a:ext>
            </a:extLst>
          </p:cNvPr>
          <p:cNvSpPr/>
          <p:nvPr/>
        </p:nvSpPr>
        <p:spPr>
          <a:xfrm>
            <a:off x="972598" y="3649280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83C598-3D54-40C3-89C1-8B0A1C9B3B42}"/>
              </a:ext>
            </a:extLst>
          </p:cNvPr>
          <p:cNvSpPr/>
          <p:nvPr/>
        </p:nvSpPr>
        <p:spPr>
          <a:xfrm>
            <a:off x="842386" y="372205"/>
            <a:ext cx="5253613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FD7D9B-1A98-476E-B6E9-55FA74945A40}"/>
              </a:ext>
            </a:extLst>
          </p:cNvPr>
          <p:cNvSpPr/>
          <p:nvPr/>
        </p:nvSpPr>
        <p:spPr>
          <a:xfrm>
            <a:off x="956134" y="346428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9DB79F-1E67-4898-AF37-7E674E59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7" y="1446245"/>
            <a:ext cx="1357128" cy="54490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33B896-209C-418E-B028-D8C5093B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723" y="783696"/>
            <a:ext cx="1145545" cy="12273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47C629-D391-4031-ADB2-CBB988595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626" y="5187443"/>
            <a:ext cx="954730" cy="17697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30890B-93C0-4FCC-B20C-111132F0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2967">
            <a:off x="11649373" y="2217840"/>
            <a:ext cx="885451" cy="94869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E668882-C1C4-4FB0-B915-8F4C00FB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940">
            <a:off x="10802724" y="2698781"/>
            <a:ext cx="879537" cy="94236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FF59F95-AE81-407A-8609-86AAB1057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888" y="4425972"/>
            <a:ext cx="599306" cy="642113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CABF3C60-946A-420A-84F2-026FC84CF29B}"/>
              </a:ext>
            </a:extLst>
          </p:cNvPr>
          <p:cNvSpPr/>
          <p:nvPr/>
        </p:nvSpPr>
        <p:spPr>
          <a:xfrm>
            <a:off x="5194574" y="2082298"/>
            <a:ext cx="2423803" cy="2468103"/>
          </a:xfrm>
          <a:prstGeom prst="ellipse">
            <a:avLst/>
          </a:prstGeom>
          <a:solidFill>
            <a:srgbClr val="C00000">
              <a:alpha val="94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611A865-0745-4CA2-8EE9-F90C61433EB7}"/>
              </a:ext>
            </a:extLst>
          </p:cNvPr>
          <p:cNvSpPr/>
          <p:nvPr/>
        </p:nvSpPr>
        <p:spPr>
          <a:xfrm>
            <a:off x="676942" y="130023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8A3287C-E7CF-4C3A-BFE9-2AB819B44605}"/>
              </a:ext>
            </a:extLst>
          </p:cNvPr>
          <p:cNvSpPr txBox="1"/>
          <p:nvPr/>
        </p:nvSpPr>
        <p:spPr>
          <a:xfrm>
            <a:off x="804469" y="45515"/>
            <a:ext cx="336613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 hizo mal?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24A6BA3-D98C-4700-BF17-60C89C402741}"/>
              </a:ext>
            </a:extLst>
          </p:cNvPr>
          <p:cNvSpPr/>
          <p:nvPr/>
        </p:nvSpPr>
        <p:spPr>
          <a:xfrm>
            <a:off x="8546313" y="113831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E223969-FABB-4ACB-B9E6-6FB272B97438}"/>
              </a:ext>
            </a:extLst>
          </p:cNvPr>
          <p:cNvSpPr/>
          <p:nvPr/>
        </p:nvSpPr>
        <p:spPr>
          <a:xfrm>
            <a:off x="8112043" y="3511397"/>
            <a:ext cx="4050487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BF0A5ED-49B4-47AD-82BA-BFAC2D9B8A94}"/>
              </a:ext>
            </a:extLst>
          </p:cNvPr>
          <p:cNvSpPr/>
          <p:nvPr/>
        </p:nvSpPr>
        <p:spPr>
          <a:xfrm>
            <a:off x="676941" y="3508539"/>
            <a:ext cx="3672407" cy="499801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97E317E-44DB-4E05-A67A-90BECE4156D7}"/>
              </a:ext>
            </a:extLst>
          </p:cNvPr>
          <p:cNvSpPr txBox="1"/>
          <p:nvPr/>
        </p:nvSpPr>
        <p:spPr>
          <a:xfrm>
            <a:off x="915732" y="3423565"/>
            <a:ext cx="327650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¿Cómo mejorarlo?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20B8021-2BDB-4533-9EEE-650CF06D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34310">
            <a:off x="11641487" y="3775402"/>
            <a:ext cx="746496" cy="799816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F4C80930-E0A8-48CE-B9FD-1BB1AD005314}"/>
              </a:ext>
            </a:extLst>
          </p:cNvPr>
          <p:cNvSpPr txBox="1"/>
          <p:nvPr/>
        </p:nvSpPr>
        <p:spPr>
          <a:xfrm>
            <a:off x="8789437" y="19650"/>
            <a:ext cx="3488831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 Qué se hizo bien?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50F22F8-57BD-44F2-9037-71B1025BCE19}"/>
              </a:ext>
            </a:extLst>
          </p:cNvPr>
          <p:cNvSpPr txBox="1"/>
          <p:nvPr/>
        </p:nvSpPr>
        <p:spPr>
          <a:xfrm>
            <a:off x="8249873" y="3423565"/>
            <a:ext cx="407808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seguir haciendo?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3AE49A3-495D-4167-94B6-0A691D36E773}"/>
              </a:ext>
            </a:extLst>
          </p:cNvPr>
          <p:cNvSpPr txBox="1"/>
          <p:nvPr/>
        </p:nvSpPr>
        <p:spPr>
          <a:xfrm>
            <a:off x="5202304" y="2761796"/>
            <a:ext cx="2521841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Sprint</a:t>
            </a:r>
            <a:b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Restrospective</a:t>
            </a:r>
            <a:endParaRPr lang="en-US" sz="28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2B10D507-7283-438F-BE60-7BED3C6B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6589">
            <a:off x="5121848" y="2145621"/>
            <a:ext cx="601027" cy="601027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C85C9979-25A3-46BD-8C6C-9736112D5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8" y="2199728"/>
            <a:ext cx="569986" cy="599116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4558A7D7-D268-48A0-85B4-73018F404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29" y="3750827"/>
            <a:ext cx="835681" cy="835681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498BE91A-6DA2-4D60-8766-F17EC002D1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37" y="3623763"/>
            <a:ext cx="856758" cy="9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7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aguilar rojas</dc:creator>
  <cp:lastModifiedBy>david aguilar rojas</cp:lastModifiedBy>
  <cp:revision>9</cp:revision>
  <dcterms:created xsi:type="dcterms:W3CDTF">2020-10-19T21:19:13Z</dcterms:created>
  <dcterms:modified xsi:type="dcterms:W3CDTF">2020-10-19T23:09:09Z</dcterms:modified>
</cp:coreProperties>
</file>