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C81D-4EC5-4AE2-BC26-8100675E5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76768-1044-4640-8C54-9AC38924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1BC8-BF45-44A4-B2F2-B1D29EA3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797B-84E3-4527-8F26-B191D567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7B29-BB49-477F-B4D6-9B092CC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659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90FB-5705-4993-A3C7-FC5179E6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0237-7A66-45DB-81EC-5565BEC5F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BC06-F21F-4ECE-9210-79A4E2B8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06AF-0C77-4222-AB1C-CF6307FE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7551-7531-4E15-A6F7-910715A2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321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2EA60-EC35-4F0C-91FA-4CBB241FD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B4CF-DE91-4FA6-933D-EB9A13113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A8C2-5D75-4E98-BB1B-0F91C0BB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7A4B-A33E-4ABA-B7B1-E10877C2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48B6-DF9B-4231-90B9-5B9B6C39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258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0A8F-BA88-416F-991D-7D896DB7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6A8D-5EC4-47A3-B28B-7798E275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6E95-66EA-4962-88C4-2FD3F18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B7C5-3D25-4BA8-9D6A-75BDF4D9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A6D9-7EF2-47A4-A2F8-D82AAE88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88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4CC0-3BF9-4CAF-9CA2-5929B925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3DA3-AD65-453F-9229-65FC95AD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E4C9-F87F-46B2-B38F-F6812304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1933-12CC-4FE3-A11A-1EBF2098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4CF4-9381-4CE4-96C2-50E13FFE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8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5428-BE46-4591-81FC-5A0896C4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7FD9-19A7-4422-ABFC-580E1E39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9E58A-C749-40F2-ADF9-CB701141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A3863-7E49-4AFD-87BC-90DE32B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C75F0-18F0-4B49-AE4B-37B45BED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AD13B-303C-4DE5-8D1D-5B5C81E4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573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8376-F9C7-4D36-B28C-EB19A97C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E3081-6125-4CEA-9E09-6828A84A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E92A-2BA9-48B9-A4C6-52870E3A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A896D-3941-4E09-B778-79904466C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45754-04B3-4DB2-A803-A83E84332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05B6E-069D-41CE-8FAA-14B0A437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29F3B-90FD-4000-802C-AB2CCEF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ABB24-D920-45C7-9603-19A78C90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3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D038-FD0F-49C9-BF97-64E6ED52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D0761-5CE5-4F8B-B232-32E95720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C30BA-9167-46BE-9B20-45DD0D0C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1FD86-82CF-4383-9740-6C4D3F2E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803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5343-C506-4571-99F9-71040730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317B9-0A9A-430D-90F0-789142A2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79E9E-209D-4DFD-A5E7-5282DD63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39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3B07-50BF-4053-A9A2-90BC76D3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588A-4329-4413-A879-311EDF28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5C91-EF33-4E02-A816-A48EF502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81A77-4CDF-4946-AA1D-77D4CA6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2AA8B-8CC2-4485-9F98-5CE03F2A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8FF2B-571D-4411-867B-B6AB67E2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803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7A4-71A5-4B86-BBF5-66D5FC0A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2EE41-C685-4618-B6D6-8EC541BE5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2CEA0-3D93-4641-876C-CEF8BD43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EA79C-F783-4441-B851-5ED852AF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83722-7BE3-41F4-A204-E07C8D9C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3C35-09E2-49A2-96FC-2A7E45CF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46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C2D56-ACFF-4D0F-A7A1-DEFC3E59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DA80-D5B3-4B63-B418-3336535B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E998-E41A-49AD-8F5A-5AAD55217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B8CC-3053-4683-A663-908D46EC2093}" type="datetimeFigureOut">
              <a:rPr lang="es-CR" smtClean="0"/>
              <a:t>27/4/2021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0E85-B6FC-41C4-BABE-A4D8F39E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0DB6-DE60-4511-8881-D8B484D40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5B34-8C7D-4346-9022-256392DC916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921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26E61-AD0A-499A-BC50-58D17FE0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65EE4-F691-4652-9E9F-CC973897FCB7}"/>
              </a:ext>
            </a:extLst>
          </p:cNvPr>
          <p:cNvSpPr txBox="1"/>
          <p:nvPr/>
        </p:nvSpPr>
        <p:spPr>
          <a:xfrm>
            <a:off x="818984" y="2679589"/>
            <a:ext cx="1987826" cy="238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1D12B-F9B7-42B5-9416-BB65BCDAF6BC}"/>
              </a:ext>
            </a:extLst>
          </p:cNvPr>
          <p:cNvSpPr txBox="1"/>
          <p:nvPr/>
        </p:nvSpPr>
        <p:spPr>
          <a:xfrm>
            <a:off x="3625794" y="2679588"/>
            <a:ext cx="1987826" cy="238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05C2A3-5CE7-4069-B2A6-86892E9B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659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1BC729-DC13-4B2E-AD5A-C8E0256ADFE2}"/>
              </a:ext>
            </a:extLst>
          </p:cNvPr>
          <p:cNvSpPr txBox="1"/>
          <p:nvPr/>
        </p:nvSpPr>
        <p:spPr>
          <a:xfrm>
            <a:off x="6578382" y="2576351"/>
            <a:ext cx="1987826" cy="238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A08E3-C2A7-4E09-BC77-9B9928AB3076}"/>
              </a:ext>
            </a:extLst>
          </p:cNvPr>
          <p:cNvSpPr txBox="1"/>
          <p:nvPr/>
        </p:nvSpPr>
        <p:spPr>
          <a:xfrm>
            <a:off x="9385191" y="2576350"/>
            <a:ext cx="1987826" cy="238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96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STACY GONZALEZ SANTAMARIA</dc:creator>
  <cp:lastModifiedBy>STACY GONZALEZ SANTAMARIA</cp:lastModifiedBy>
  <cp:revision>2</cp:revision>
  <dcterms:created xsi:type="dcterms:W3CDTF">2021-04-27T16:02:28Z</dcterms:created>
  <dcterms:modified xsi:type="dcterms:W3CDTF">2021-04-27T16:08:56Z</dcterms:modified>
</cp:coreProperties>
</file>