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xnKeerHyIfzjmiT47fFOVIFWE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89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22842" y="284085"/>
            <a:ext cx="10437436" cy="6118804"/>
            <a:chOff x="2331076" y="522993"/>
            <a:chExt cx="8725687" cy="554276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31076" y="726298"/>
              <a:ext cx="6374774" cy="5339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9565484" y="2494857"/>
              <a:ext cx="1491279" cy="79266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/>
                <a:t>Darle el control a la PO del manejo del sistema</a:t>
              </a:r>
              <a:endParaRPr/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60224" y="522993"/>
              <a:ext cx="627813" cy="571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54074" y="1012984"/>
              <a:ext cx="1337459" cy="14183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5E65733-CDA6-4562-B142-9F11D5328155}"/>
              </a:ext>
            </a:extLst>
          </p:cNvPr>
          <p:cNvSpPr/>
          <p:nvPr/>
        </p:nvSpPr>
        <p:spPr>
          <a:xfrm>
            <a:off x="892816" y="4853251"/>
            <a:ext cx="1887986" cy="999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Definici</a:t>
            </a:r>
            <a:r>
              <a:rPr lang="es-CR"/>
              <a:t>ón de requerimientos confusa, por inexperiencia</a:t>
            </a:r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6259EA-2E23-4C9B-9130-AD7320D46C98}"/>
              </a:ext>
            </a:extLst>
          </p:cNvPr>
          <p:cNvSpPr/>
          <p:nvPr/>
        </p:nvSpPr>
        <p:spPr>
          <a:xfrm>
            <a:off x="8187908" y="210593"/>
            <a:ext cx="1641972" cy="1287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Buena organización y planeación del trabajo según el Sprint y el esfuerzo</a:t>
            </a:r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AB8223-5CCF-4B6A-ABB0-7FDE5926E9D1}"/>
              </a:ext>
            </a:extLst>
          </p:cNvPr>
          <p:cNvSpPr/>
          <p:nvPr/>
        </p:nvSpPr>
        <p:spPr>
          <a:xfrm>
            <a:off x="3043822" y="5578263"/>
            <a:ext cx="1887986" cy="614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Muestra apresurada del sistema </a:t>
            </a:r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1E6B162-AD03-40A7-BADB-290D644EA7EF}"/>
              </a:ext>
            </a:extLst>
          </p:cNvPr>
          <p:cNvSpPr/>
          <p:nvPr/>
        </p:nvSpPr>
        <p:spPr>
          <a:xfrm>
            <a:off x="6368925" y="4042512"/>
            <a:ext cx="2013951" cy="999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Terminología muy técnica y en inglés por parte del equipo desarrollador</a:t>
            </a:r>
            <a:endParaRPr lang="en-US"/>
          </a:p>
        </p:txBody>
      </p:sp>
      <p:sp>
        <p:nvSpPr>
          <p:cNvPr id="27" name="Google Shape;93;p1">
            <a:extLst>
              <a:ext uri="{FF2B5EF4-FFF2-40B4-BE49-F238E27FC236}">
                <a16:creationId xmlns:a16="http://schemas.microsoft.com/office/drawing/2014/main" id="{489CE947-3F7E-4E89-986D-741D60E071A5}"/>
              </a:ext>
            </a:extLst>
          </p:cNvPr>
          <p:cNvSpPr/>
          <p:nvPr/>
        </p:nvSpPr>
        <p:spPr>
          <a:xfrm>
            <a:off x="3416035" y="749481"/>
            <a:ext cx="1713791" cy="74601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Revisión constante de los requerimientos </a:t>
            </a:r>
            <a:endParaRPr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09BC48C-6C67-475A-BECD-6E27125CA00F}"/>
              </a:ext>
            </a:extLst>
          </p:cNvPr>
          <p:cNvSpPr/>
          <p:nvPr/>
        </p:nvSpPr>
        <p:spPr>
          <a:xfrm>
            <a:off x="8005927" y="5352817"/>
            <a:ext cx="2815954" cy="804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Select </a:t>
            </a:r>
            <a:r>
              <a:rPr lang="en-US"/>
              <a:t>= Lista desplegable</a:t>
            </a:r>
          </a:p>
          <a:p>
            <a:pPr algn="ctr"/>
            <a:r>
              <a:rPr lang="en-US"/>
              <a:t>toolTip = Ayuda</a:t>
            </a:r>
          </a:p>
          <a:p>
            <a:pPr algn="ctr"/>
            <a:r>
              <a:rPr lang="en-US"/>
              <a:t>Modal = Ventana desplegable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C0EE24E-EA5A-4812-B573-7BDDD6C4AA8B}"/>
              </a:ext>
            </a:extLst>
          </p:cNvPr>
          <p:cNvSpPr/>
          <p:nvPr/>
        </p:nvSpPr>
        <p:spPr>
          <a:xfrm>
            <a:off x="3442396" y="4126811"/>
            <a:ext cx="2013951" cy="1234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No olvidar anotar en los acuerdos los cambios específicos que hay que realizar en el sistema</a:t>
            </a:r>
            <a:endParaRPr lang="en-U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2CF808A-A3D6-4014-A4C8-1F95E15F252B}"/>
              </a:ext>
            </a:extLst>
          </p:cNvPr>
          <p:cNvSpPr/>
          <p:nvPr/>
        </p:nvSpPr>
        <p:spPr>
          <a:xfrm>
            <a:off x="5849157" y="5361784"/>
            <a:ext cx="1772996" cy="895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No enviar las minutas con tiempo suficiente para su revisión</a:t>
            </a:r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BAFA044-1050-4DB6-B7AD-A00F28CB080B}"/>
              </a:ext>
            </a:extLst>
          </p:cNvPr>
          <p:cNvSpPr/>
          <p:nvPr/>
        </p:nvSpPr>
        <p:spPr>
          <a:xfrm>
            <a:off x="8850229" y="4281076"/>
            <a:ext cx="2013951" cy="804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Confirmar el recibido de las reuniones programadas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CB40F4-8DEA-4F6F-9743-EA30B057F30C}"/>
              </a:ext>
            </a:extLst>
          </p:cNvPr>
          <p:cNvSpPr txBox="1"/>
          <p:nvPr/>
        </p:nvSpPr>
        <p:spPr>
          <a:xfrm>
            <a:off x="421743" y="3926756"/>
            <a:ext cx="258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>
                <a:solidFill>
                  <a:schemeClr val="accent2"/>
                </a:solidFill>
              </a:rPr>
              <a:t>QUÉ SE HIZO MAL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48FE502-06D1-483B-896E-7E0724FB7996}"/>
              </a:ext>
            </a:extLst>
          </p:cNvPr>
          <p:cNvSpPr txBox="1"/>
          <p:nvPr/>
        </p:nvSpPr>
        <p:spPr>
          <a:xfrm>
            <a:off x="4251442" y="162901"/>
            <a:ext cx="2591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>
                <a:solidFill>
                  <a:schemeClr val="accent1"/>
                </a:solidFill>
              </a:rPr>
              <a:t>CÓMO MEJORAR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F389D45-7DE3-486F-BB5C-EF2BC3CE3B32}"/>
              </a:ext>
            </a:extLst>
          </p:cNvPr>
          <p:cNvSpPr txBox="1"/>
          <p:nvPr/>
        </p:nvSpPr>
        <p:spPr>
          <a:xfrm>
            <a:off x="10249277" y="135193"/>
            <a:ext cx="174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b="1">
                <a:solidFill>
                  <a:schemeClr val="accent6"/>
                </a:solidFill>
              </a:rPr>
              <a:t>QUÉ SE HIZO BIEN</a:t>
            </a:r>
            <a:endParaRPr lang="en-US" sz="2000" b="1">
              <a:solidFill>
                <a:schemeClr val="accent6"/>
              </a:solidFill>
            </a:endParaRPr>
          </a:p>
        </p:txBody>
      </p:sp>
      <p:sp>
        <p:nvSpPr>
          <p:cNvPr id="38" name="Google Shape;93;p1">
            <a:extLst>
              <a:ext uri="{FF2B5EF4-FFF2-40B4-BE49-F238E27FC236}">
                <a16:creationId xmlns:a16="http://schemas.microsoft.com/office/drawing/2014/main" id="{22340786-C6FF-4202-9D2E-24D394DAC868}"/>
              </a:ext>
            </a:extLst>
          </p:cNvPr>
          <p:cNvSpPr/>
          <p:nvPr/>
        </p:nvSpPr>
        <p:spPr>
          <a:xfrm>
            <a:off x="2906768" y="1759158"/>
            <a:ext cx="1866452" cy="12349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Dedicar más tiempo a la creación de las minutas y dar un tiempo máximo para enviarlas</a:t>
            </a:r>
            <a:endParaRPr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AD73047-7AF9-4802-BE31-0EBDA2774A11}"/>
              </a:ext>
            </a:extLst>
          </p:cNvPr>
          <p:cNvSpPr/>
          <p:nvPr/>
        </p:nvSpPr>
        <p:spPr>
          <a:xfrm>
            <a:off x="7977548" y="1765019"/>
            <a:ext cx="1783827" cy="1399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Solicitar documentos de ejemplos para la implementación y aclaración  de los requerimientos</a:t>
            </a:r>
            <a:endParaRPr lang="en-US"/>
          </a:p>
        </p:txBody>
      </p:sp>
      <p:sp>
        <p:nvSpPr>
          <p:cNvPr id="40" name="Google Shape;93;p1">
            <a:extLst>
              <a:ext uri="{FF2B5EF4-FFF2-40B4-BE49-F238E27FC236}">
                <a16:creationId xmlns:a16="http://schemas.microsoft.com/office/drawing/2014/main" id="{4CF6BB55-EA30-4008-A350-C9140A5D5A85}"/>
              </a:ext>
            </a:extLst>
          </p:cNvPr>
          <p:cNvSpPr/>
          <p:nvPr/>
        </p:nvSpPr>
        <p:spPr>
          <a:xfrm>
            <a:off x="5335510" y="633166"/>
            <a:ext cx="1866452" cy="10057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CR"/>
              <a:t>Utilizar un lenguaje técnico básico o adecuado al usuario final del sistema</a:t>
            </a:r>
            <a:endParaRPr/>
          </a:p>
        </p:txBody>
      </p:sp>
      <p:sp>
        <p:nvSpPr>
          <p:cNvPr id="41" name="Google Shape;93;p1">
            <a:extLst>
              <a:ext uri="{FF2B5EF4-FFF2-40B4-BE49-F238E27FC236}">
                <a16:creationId xmlns:a16="http://schemas.microsoft.com/office/drawing/2014/main" id="{932C43E0-D518-4E86-A986-16E6A3AF51E6}"/>
              </a:ext>
            </a:extLst>
          </p:cNvPr>
          <p:cNvSpPr/>
          <p:nvPr/>
        </p:nvSpPr>
        <p:spPr>
          <a:xfrm>
            <a:off x="5131027" y="2372103"/>
            <a:ext cx="1866452" cy="886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s-CR"/>
              <a:t>Tomar pausas al momento de mostrar y probar el sistema.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22842" y="284085"/>
            <a:ext cx="10000558" cy="6118804"/>
            <a:chOff x="2331076" y="522993"/>
            <a:chExt cx="8360457" cy="554276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31076" y="726298"/>
              <a:ext cx="6374774" cy="5339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6901653" y="4633102"/>
              <a:ext cx="2332981" cy="100714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/>
                <a:t>Utilización correcta de los elementos visuales (Pantallas de carga, gráficos, etc)</a:t>
              </a:r>
              <a:endParaRPr/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60224" y="522993"/>
              <a:ext cx="627813" cy="571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54074" y="1012984"/>
              <a:ext cx="1337459" cy="14183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E6259EA-2E23-4C9B-9130-AD7320D46C98}"/>
              </a:ext>
            </a:extLst>
          </p:cNvPr>
          <p:cNvSpPr/>
          <p:nvPr/>
        </p:nvSpPr>
        <p:spPr>
          <a:xfrm>
            <a:off x="4023947" y="1188744"/>
            <a:ext cx="1641972" cy="58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Comunicación fluida y acertiva</a:t>
            </a:r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161CAA8-E961-4240-B84E-371E414FFB62}"/>
              </a:ext>
            </a:extLst>
          </p:cNvPr>
          <p:cNvSpPr txBox="1"/>
          <p:nvPr/>
        </p:nvSpPr>
        <p:spPr>
          <a:xfrm>
            <a:off x="4408675" y="139187"/>
            <a:ext cx="251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b="1">
                <a:solidFill>
                  <a:schemeClr val="accent6"/>
                </a:solidFill>
              </a:rPr>
              <a:t>QUÉ SE HIZO BIEN</a:t>
            </a:r>
            <a:endParaRPr lang="en-US" sz="2000" b="1">
              <a:solidFill>
                <a:schemeClr val="accent6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AD73047-7AF9-4802-BE31-0EBDA2774A11}"/>
              </a:ext>
            </a:extLst>
          </p:cNvPr>
          <p:cNvSpPr/>
          <p:nvPr/>
        </p:nvSpPr>
        <p:spPr>
          <a:xfrm>
            <a:off x="6990046" y="2068401"/>
            <a:ext cx="2049978" cy="104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Las pruebas siempre generan los resultados esperados y los errores son muy leves</a:t>
            </a:r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3E3D579-B056-4756-8A28-F0BBCBBDBA8D}"/>
              </a:ext>
            </a:extLst>
          </p:cNvPr>
          <p:cNvSpPr/>
          <p:nvPr/>
        </p:nvSpPr>
        <p:spPr>
          <a:xfrm>
            <a:off x="6990046" y="3503635"/>
            <a:ext cx="1986783" cy="875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Se avanza hasta que todas las dudas se aclaren con el equipo</a:t>
            </a:r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B79A44B-F745-4465-8CCB-8D03DFE3C498}"/>
              </a:ext>
            </a:extLst>
          </p:cNvPr>
          <p:cNvSpPr/>
          <p:nvPr/>
        </p:nvSpPr>
        <p:spPr>
          <a:xfrm>
            <a:off x="6990046" y="1203364"/>
            <a:ext cx="1641972" cy="58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Negociación de requerimientos</a:t>
            </a:r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4541103-BB56-4731-B2A9-BA9AAC4E3B69}"/>
              </a:ext>
            </a:extLst>
          </p:cNvPr>
          <p:cNvSpPr/>
          <p:nvPr/>
        </p:nvSpPr>
        <p:spPr>
          <a:xfrm>
            <a:off x="4023947" y="2068401"/>
            <a:ext cx="2443921" cy="1048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Siempre se ha logrado dar respuesta a las necesidades de la empresa, y buscar alternativas de solución</a:t>
            </a:r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6B226A-0084-48A6-A481-E3AB7D090A2A}"/>
              </a:ext>
            </a:extLst>
          </p:cNvPr>
          <p:cNvSpPr/>
          <p:nvPr/>
        </p:nvSpPr>
        <p:spPr>
          <a:xfrm>
            <a:off x="3961803" y="3357486"/>
            <a:ext cx="2653939" cy="1167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Aceptación de sugerencias y cambios en detalles específicos que son de importancia para la dueña del produco</a:t>
            </a:r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6049310-53F4-4374-AFDA-40A0008ACBF3}"/>
              </a:ext>
            </a:extLst>
          </p:cNvPr>
          <p:cNvSpPr/>
          <p:nvPr/>
        </p:nvSpPr>
        <p:spPr>
          <a:xfrm>
            <a:off x="3940307" y="4787441"/>
            <a:ext cx="2653939" cy="1167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Interés en la entrega de un producto de calidad, que involucró la inversión de tiempo extra por parte del equipo de desarrollo</a:t>
            </a:r>
            <a:endParaRPr lang="en-U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11579C2-16F9-4913-8695-329640137E6C}"/>
              </a:ext>
            </a:extLst>
          </p:cNvPr>
          <p:cNvSpPr/>
          <p:nvPr/>
        </p:nvSpPr>
        <p:spPr>
          <a:xfrm>
            <a:off x="756009" y="4843549"/>
            <a:ext cx="2417465" cy="1055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Calidad de equipo desarrollador en trabajo en equipo y presentación de resultados</a:t>
            </a:r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4A445AF-A2E8-4350-B0F4-59F56EC4F1BD}"/>
              </a:ext>
            </a:extLst>
          </p:cNvPr>
          <p:cNvSpPr/>
          <p:nvPr/>
        </p:nvSpPr>
        <p:spPr>
          <a:xfrm>
            <a:off x="756009" y="3693066"/>
            <a:ext cx="2417465" cy="84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Empatía entre el equipo de trabajo y equipo desarrollador</a:t>
            </a:r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FAFB406-2409-4F25-B318-B1D33BBAA478}"/>
              </a:ext>
            </a:extLst>
          </p:cNvPr>
          <p:cNvSpPr/>
          <p:nvPr/>
        </p:nvSpPr>
        <p:spPr>
          <a:xfrm>
            <a:off x="756009" y="1329804"/>
            <a:ext cx="2417465" cy="842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Gran compromiso en el desarrollo del sistema (Ausencias casi nulas)</a:t>
            </a:r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B630F79-B86C-4065-B05E-A16CA773BEB0}"/>
              </a:ext>
            </a:extLst>
          </p:cNvPr>
          <p:cNvSpPr/>
          <p:nvPr/>
        </p:nvSpPr>
        <p:spPr>
          <a:xfrm>
            <a:off x="734513" y="2432606"/>
            <a:ext cx="2417465" cy="973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/>
              <a:t>Documentación correcta y completa del proceso de vida y desarrollo del proyecto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309</Words>
  <Application>Microsoft Office PowerPoint</Application>
  <PresentationFormat>Panorámica</PresentationFormat>
  <Paragraphs>32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Porras</dc:creator>
  <cp:lastModifiedBy>DAVID AGUILAR ROJAS</cp:lastModifiedBy>
  <cp:revision>6</cp:revision>
  <dcterms:created xsi:type="dcterms:W3CDTF">2016-07-25T06:01:49Z</dcterms:created>
  <dcterms:modified xsi:type="dcterms:W3CDTF">2021-04-27T18:30:49Z</dcterms:modified>
</cp:coreProperties>
</file>