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CC09"/>
    <a:srgbClr val="F0EB0A"/>
    <a:srgbClr val="F6F1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0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EC83B9-535D-4305-ADF4-2F094273BD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174FD63-0684-4D8C-AB87-E951291A63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BEA2481-F3BC-4602-8AF1-3DD04B9AE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6E785-74B7-4B70-A60D-BC6A86A3CB49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A6EC77B-3DD8-452B-BEB4-D4A69820A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A035464-CC95-40D0-A3A8-4FF3D334A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4450B-FF6D-4DC1-B6B3-52ECCEB95D2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083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F5A709-DEB5-410B-888B-E51113C23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0BFC83C-8515-477D-8E7D-06A02E7C92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193FA2C-1222-4B70-8BE9-1CA9585A2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6E785-74B7-4B70-A60D-BC6A86A3CB49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8611E11-C696-4E69-9F11-96AC3B4B8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0E91C0C-D7A1-4E08-94CC-30C4FAA39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4450B-FF6D-4DC1-B6B3-52ECCEB95D2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862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016F129-BAB0-40B4-B4BC-C1E75B7470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9FF4DB6-9BE4-49A7-9E80-EFF8C01D02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D6D9C72-4CD2-4654-8D8B-EFEA50288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6E785-74B7-4B70-A60D-BC6A86A3CB49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2D65362-874A-4DF5-A2F5-6D017972C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7C5C448-C87F-40E6-803C-CAD4D24A2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4450B-FF6D-4DC1-B6B3-52ECCEB95D2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415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FDAC56-FF28-4EBB-A24F-97353FF81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6B7FABA-4999-48E1-B241-2D5534298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DA13373-8CF7-4B6A-8CF0-46ED9EE06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6E785-74B7-4B70-A60D-BC6A86A3CB49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F7DE3C1-19A8-495B-9DD4-CB0D226FE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A7D4FA6-4208-4E60-A535-20C8177E1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4450B-FF6D-4DC1-B6B3-52ECCEB95D2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209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BC9211-74C4-4483-8BDF-DE2E741E1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D81FD6F-5743-442B-AF3F-AB14609824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918096F-ED52-44BB-8856-EE2EEED3D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6E785-74B7-4B70-A60D-BC6A86A3CB49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03DC4C7-8F52-4886-BF09-D5F33861D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4FE7295-D508-4009-993B-9127B5231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4450B-FF6D-4DC1-B6B3-52ECCEB95D2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065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3D8DAB-A7E8-46B7-ACA1-048638823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D748F6E-BD9E-4399-8F76-45BCE072A6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BBA0E92-42BF-4C34-BCD8-6A8F931022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4CB7E1B-7A44-4305-A1BB-C2F5CCE86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6E785-74B7-4B70-A60D-BC6A86A3CB49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C3AE84C-F432-48B0-9A21-FB7A0287E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762FDE8-DC9E-4C84-B337-6943F00B7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4450B-FF6D-4DC1-B6B3-52ECCEB95D2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922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F9C635-D0EC-4D90-8BBF-06F72C514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81C4B38-D92B-4BBF-BD18-0E9ECEF9E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FBFEC6F-7A49-4667-B862-4D7E8BBC03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8C16815-A79C-4AE5-AF18-5EFAFF80BC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634FF39-991D-4250-B458-C7376115FB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36ADAA4-340E-4F4B-9AC9-A21625A91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6E785-74B7-4B70-A60D-BC6A86A3CB49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03E01B9-32DC-4B0E-A082-ADC9984A1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1AB3B4F-4AC3-4366-B242-5023FE62F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4450B-FF6D-4DC1-B6B3-52ECCEB95D2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714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D2D25D-0490-4343-936A-0AE140A58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35C39B1-6926-4BCD-9D36-DD3C03D09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6E785-74B7-4B70-A60D-BC6A86A3CB49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0294AB5-4B1C-4F88-BFFF-7C6A7ECB5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4C6EB22-D3FB-4C65-B331-462CBDDC6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4450B-FF6D-4DC1-B6B3-52ECCEB95D2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185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1526702-CA2E-440B-BACB-2D2B47257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6E785-74B7-4B70-A60D-BC6A86A3CB49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191583B-6629-43D5-A878-4C6AC0558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95839F2-F916-4B7E-AF01-E0BD24C78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4450B-FF6D-4DC1-B6B3-52ECCEB95D2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011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DEAF01-FE18-41D0-A20A-9F95FAD66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034968-7535-4802-940F-2F6618FF49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4C44F44-94D5-4B8D-BF72-F60C95DCA9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14ECA92-9B9F-49D4-B1CE-78EB551F6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6E785-74B7-4B70-A60D-BC6A86A3CB49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807BA54-1BE6-4CC4-8C6D-E0E88C474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EDA8AF1-3793-43BE-980D-8EE71E3EB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4450B-FF6D-4DC1-B6B3-52ECCEB95D2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381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E10723-39B6-477D-B4F2-0E9720C72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3197130-BFCD-49C8-8E83-F819150259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C432466-F39E-404A-A53B-925467A2DA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F7806DA-4A78-4EA0-8647-217FD0A92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6E785-74B7-4B70-A60D-BC6A86A3CB49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FC440D8-4FF1-440A-9D52-FB8251369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308B3D1-7856-4A0F-B448-39975E607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4450B-FF6D-4DC1-B6B3-52ECCEB95D2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90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28F798C-33EE-4959-AA4F-2C6C2107B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02F6765-4CA6-45F9-AE64-70F83FF80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681BFDD-BB7F-42BB-89AD-74E0118647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D6E785-74B7-4B70-A60D-BC6A86A3CB49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D899FC7-09CE-46C2-BB38-79D618591F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333223D-05D3-4C40-BFAA-7595C9ABD3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44450B-FF6D-4DC1-B6B3-52ECCEB95D2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558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ángulo 49">
            <a:extLst>
              <a:ext uri="{FF2B5EF4-FFF2-40B4-BE49-F238E27FC236}">
                <a16:creationId xmlns:a16="http://schemas.microsoft.com/office/drawing/2014/main" id="{468AEB00-2393-4864-BB0B-8BF2E4D17710}"/>
              </a:ext>
            </a:extLst>
          </p:cNvPr>
          <p:cNvSpPr/>
          <p:nvPr/>
        </p:nvSpPr>
        <p:spPr>
          <a:xfrm>
            <a:off x="6590073" y="3722487"/>
            <a:ext cx="5364179" cy="3056795"/>
          </a:xfrm>
          <a:prstGeom prst="rect">
            <a:avLst/>
          </a:prstGeom>
          <a:solidFill>
            <a:schemeClr val="tx1"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ángulo 51">
            <a:extLst>
              <a:ext uri="{FF2B5EF4-FFF2-40B4-BE49-F238E27FC236}">
                <a16:creationId xmlns:a16="http://schemas.microsoft.com/office/drawing/2014/main" id="{57EB6742-BEFF-4359-BBD9-A4CC482B6D6C}"/>
              </a:ext>
            </a:extLst>
          </p:cNvPr>
          <p:cNvSpPr/>
          <p:nvPr/>
        </p:nvSpPr>
        <p:spPr>
          <a:xfrm>
            <a:off x="6761992" y="3673153"/>
            <a:ext cx="5210445" cy="2981131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/>
              <a:t>Reuniones</a:t>
            </a:r>
          </a:p>
          <a:p>
            <a:pPr algn="ctr"/>
            <a:r>
              <a:rPr lang="es-MX"/>
              <a:t>Mantener la comunicación</a:t>
            </a:r>
          </a:p>
          <a:p>
            <a:pPr algn="ctr"/>
            <a:r>
              <a:rPr lang="es-MX"/>
              <a:t>Constancia del grupo en asistencia</a:t>
            </a:r>
          </a:p>
          <a:p>
            <a:pPr algn="ctr"/>
            <a:r>
              <a:rPr lang="es-MX"/>
              <a:t>Retroalimentación</a:t>
            </a:r>
          </a:p>
          <a:p>
            <a:pPr algn="ctr"/>
            <a:r>
              <a:rPr lang="es-MX"/>
              <a:t>Compromiso y puntualidad con acuerdos</a:t>
            </a:r>
          </a:p>
          <a:p>
            <a:pPr algn="ctr"/>
            <a:r>
              <a:rPr lang="es-MX"/>
              <a:t>Colaboración</a:t>
            </a:r>
          </a:p>
          <a:p>
            <a:pPr algn="ctr"/>
            <a:r>
              <a:rPr lang="es-MX"/>
              <a:t>Rápida reacción a los problemas</a:t>
            </a:r>
          </a:p>
          <a:p>
            <a:pPr algn="ctr"/>
            <a:r>
              <a:rPr lang="es-MX"/>
              <a:t>Acuerdos bien definidos</a:t>
            </a:r>
            <a:endParaRPr lang="en-US"/>
          </a:p>
        </p:txBody>
      </p:sp>
      <p:sp>
        <p:nvSpPr>
          <p:cNvPr id="46" name="Rectángulo 45">
            <a:extLst>
              <a:ext uri="{FF2B5EF4-FFF2-40B4-BE49-F238E27FC236}">
                <a16:creationId xmlns:a16="http://schemas.microsoft.com/office/drawing/2014/main" id="{73BEF844-32A1-4F7A-BEB9-3BD19EDEF894}"/>
              </a:ext>
            </a:extLst>
          </p:cNvPr>
          <p:cNvSpPr/>
          <p:nvPr/>
        </p:nvSpPr>
        <p:spPr>
          <a:xfrm>
            <a:off x="6505044" y="422535"/>
            <a:ext cx="5364179" cy="3120403"/>
          </a:xfrm>
          <a:prstGeom prst="rect">
            <a:avLst/>
          </a:prstGeom>
          <a:solidFill>
            <a:schemeClr val="tx1"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3BD220A4-9C23-4D79-8B03-7BD895EF9EF0}"/>
              </a:ext>
            </a:extLst>
          </p:cNvPr>
          <p:cNvSpPr/>
          <p:nvPr/>
        </p:nvSpPr>
        <p:spPr>
          <a:xfrm>
            <a:off x="6718469" y="343908"/>
            <a:ext cx="5210445" cy="3085092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/>
              <a:t>Comunicación</a:t>
            </a:r>
          </a:p>
          <a:p>
            <a:pPr algn="ctr"/>
            <a:r>
              <a:rPr lang="es-MX"/>
              <a:t>Negociación</a:t>
            </a:r>
          </a:p>
          <a:p>
            <a:pPr algn="ctr"/>
            <a:r>
              <a:rPr lang="es-MX"/>
              <a:t>Compromiso</a:t>
            </a:r>
          </a:p>
          <a:p>
            <a:pPr algn="ctr"/>
            <a:r>
              <a:rPr lang="es-MX"/>
              <a:t>Interpretación del problema</a:t>
            </a:r>
          </a:p>
          <a:p>
            <a:pPr algn="ctr"/>
            <a:r>
              <a:rPr lang="es-MX"/>
              <a:t>Reuniones constantes</a:t>
            </a:r>
          </a:p>
          <a:p>
            <a:pPr algn="ctr"/>
            <a:r>
              <a:rPr lang="es-MX"/>
              <a:t>Segmentación de las pruebas</a:t>
            </a:r>
          </a:p>
        </p:txBody>
      </p:sp>
      <p:sp>
        <p:nvSpPr>
          <p:cNvPr id="54" name="Rectángulo 53">
            <a:extLst>
              <a:ext uri="{FF2B5EF4-FFF2-40B4-BE49-F238E27FC236}">
                <a16:creationId xmlns:a16="http://schemas.microsoft.com/office/drawing/2014/main" id="{CBD4FB01-B5AF-44D9-BD32-7606A80D2F72}"/>
              </a:ext>
            </a:extLst>
          </p:cNvPr>
          <p:cNvSpPr/>
          <p:nvPr/>
        </p:nvSpPr>
        <p:spPr>
          <a:xfrm>
            <a:off x="842386" y="3706072"/>
            <a:ext cx="5253613" cy="2981132"/>
          </a:xfrm>
          <a:prstGeom prst="rect">
            <a:avLst/>
          </a:prstGeom>
          <a:solidFill>
            <a:schemeClr val="tx1"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ángulo 55">
            <a:extLst>
              <a:ext uri="{FF2B5EF4-FFF2-40B4-BE49-F238E27FC236}">
                <a16:creationId xmlns:a16="http://schemas.microsoft.com/office/drawing/2014/main" id="{49AE0C4B-065E-4B40-9EC7-A5A48A0AE2DB}"/>
              </a:ext>
            </a:extLst>
          </p:cNvPr>
          <p:cNvSpPr/>
          <p:nvPr/>
        </p:nvSpPr>
        <p:spPr>
          <a:xfrm>
            <a:off x="972598" y="3649280"/>
            <a:ext cx="5210445" cy="2981131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/>
              <a:t>Evitar tantas modificaciones</a:t>
            </a:r>
          </a:p>
          <a:p>
            <a:pPr algn="ctr"/>
            <a:r>
              <a:rPr lang="es-MX"/>
              <a:t>Revisar los criterios de aceptación antes de empezar el sprint</a:t>
            </a:r>
          </a:p>
          <a:p>
            <a:pPr algn="ctr"/>
            <a:r>
              <a:rPr lang="es-MX"/>
              <a:t>Obtener los datos de prueba con anticipación al Sprint</a:t>
            </a:r>
          </a:p>
          <a:p>
            <a:pPr algn="ctr"/>
            <a:r>
              <a:rPr lang="es-MX"/>
              <a:t>Realizar más reuniones por parte del ED</a:t>
            </a:r>
            <a:endParaRPr lang="en-US"/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7C83C598-3D54-40C3-89C1-8B0A1C9B3B42}"/>
              </a:ext>
            </a:extLst>
          </p:cNvPr>
          <p:cNvSpPr/>
          <p:nvPr/>
        </p:nvSpPr>
        <p:spPr>
          <a:xfrm>
            <a:off x="842386" y="372205"/>
            <a:ext cx="5253613" cy="3056795"/>
          </a:xfrm>
          <a:prstGeom prst="rect">
            <a:avLst/>
          </a:prstGeom>
          <a:solidFill>
            <a:schemeClr val="tx1"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1FFD7D9B-1A98-476E-B6E9-55FA74945A40}"/>
              </a:ext>
            </a:extLst>
          </p:cNvPr>
          <p:cNvSpPr/>
          <p:nvPr/>
        </p:nvSpPr>
        <p:spPr>
          <a:xfrm>
            <a:off x="956134" y="346428"/>
            <a:ext cx="5210445" cy="2981131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/>
              <a:t>Revisión de ortografía</a:t>
            </a:r>
            <a:br>
              <a:rPr lang="es-MX"/>
            </a:br>
            <a:r>
              <a:rPr lang="es-MX"/>
              <a:t>Cuidado al momento de aplicar los cambios de pruebas</a:t>
            </a:r>
          </a:p>
          <a:p>
            <a:pPr algn="ctr"/>
            <a:r>
              <a:rPr lang="es-MX"/>
              <a:t>Se realizaron modifaciones a los requerimientos</a:t>
            </a:r>
          </a:p>
          <a:p>
            <a:pPr algn="ctr"/>
            <a:r>
              <a:rPr lang="es-MX"/>
              <a:t>No se contaron con los datos prueba completa</a:t>
            </a:r>
          </a:p>
          <a:p>
            <a:pPr algn="ctr"/>
            <a:endParaRPr lang="es-MX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759DB79F-1E67-4898-AF37-7E674E591D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447" y="1446245"/>
            <a:ext cx="1357128" cy="5449077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9A33B896-209C-418E-B028-D8C5093B9E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32723" y="783696"/>
            <a:ext cx="1145545" cy="1227369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E247C629-D391-4031-ADB2-CBB9885952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58913" y="5189432"/>
            <a:ext cx="954730" cy="1769743"/>
          </a:xfrm>
          <a:prstGeom prst="rect">
            <a:avLst/>
          </a:prstGeom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6230890B-93C0-4FCC-B20C-111132F02A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3532967">
            <a:off x="11649373" y="2217840"/>
            <a:ext cx="885451" cy="948697"/>
          </a:xfrm>
          <a:prstGeom prst="rect">
            <a:avLst/>
          </a:prstGeom>
        </p:spPr>
      </p:pic>
      <p:pic>
        <p:nvPicPr>
          <p:cNvPr id="24" name="Imagen 23">
            <a:extLst>
              <a:ext uri="{FF2B5EF4-FFF2-40B4-BE49-F238E27FC236}">
                <a16:creationId xmlns:a16="http://schemas.microsoft.com/office/drawing/2014/main" id="{1E668882-C1C4-4FB0-B915-8F4C00FB07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9940">
            <a:off x="10802724" y="2698781"/>
            <a:ext cx="879537" cy="942360"/>
          </a:xfrm>
          <a:prstGeom prst="rect">
            <a:avLst/>
          </a:prstGeom>
        </p:spPr>
      </p:pic>
      <p:pic>
        <p:nvPicPr>
          <p:cNvPr id="28" name="Imagen 27">
            <a:extLst>
              <a:ext uri="{FF2B5EF4-FFF2-40B4-BE49-F238E27FC236}">
                <a16:creationId xmlns:a16="http://schemas.microsoft.com/office/drawing/2014/main" id="{1FF59F95-AE81-407A-8609-86AAB1057F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90888" y="4425972"/>
            <a:ext cx="599306" cy="642113"/>
          </a:xfrm>
          <a:prstGeom prst="rect">
            <a:avLst/>
          </a:prstGeom>
        </p:spPr>
      </p:pic>
      <p:sp>
        <p:nvSpPr>
          <p:cNvPr id="42" name="Elipse 41">
            <a:extLst>
              <a:ext uri="{FF2B5EF4-FFF2-40B4-BE49-F238E27FC236}">
                <a16:creationId xmlns:a16="http://schemas.microsoft.com/office/drawing/2014/main" id="{CABF3C60-946A-420A-84F2-026FC84CF29B}"/>
              </a:ext>
            </a:extLst>
          </p:cNvPr>
          <p:cNvSpPr/>
          <p:nvPr/>
        </p:nvSpPr>
        <p:spPr>
          <a:xfrm>
            <a:off x="5194574" y="2082298"/>
            <a:ext cx="2423803" cy="2468103"/>
          </a:xfrm>
          <a:prstGeom prst="ellipse">
            <a:avLst/>
          </a:prstGeom>
          <a:solidFill>
            <a:srgbClr val="C00000">
              <a:alpha val="94000"/>
            </a:srgb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9" name="Rectángulo 68">
            <a:extLst>
              <a:ext uri="{FF2B5EF4-FFF2-40B4-BE49-F238E27FC236}">
                <a16:creationId xmlns:a16="http://schemas.microsoft.com/office/drawing/2014/main" id="{E611A865-0745-4CA2-8EE9-F90C61433EB7}"/>
              </a:ext>
            </a:extLst>
          </p:cNvPr>
          <p:cNvSpPr/>
          <p:nvPr/>
        </p:nvSpPr>
        <p:spPr>
          <a:xfrm>
            <a:off x="676942" y="130023"/>
            <a:ext cx="3616218" cy="484363"/>
          </a:xfrm>
          <a:prstGeom prst="rect">
            <a:avLst/>
          </a:prstGeom>
          <a:solidFill>
            <a:srgbClr val="C00000">
              <a:alpha val="82000"/>
            </a:srgb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CuadroTexto 65">
            <a:extLst>
              <a:ext uri="{FF2B5EF4-FFF2-40B4-BE49-F238E27FC236}">
                <a16:creationId xmlns:a16="http://schemas.microsoft.com/office/drawing/2014/main" id="{68A3287C-E7CF-4C3A-BFE9-2AB819B44605}"/>
              </a:ext>
            </a:extLst>
          </p:cNvPr>
          <p:cNvSpPr txBox="1"/>
          <p:nvPr/>
        </p:nvSpPr>
        <p:spPr>
          <a:xfrm>
            <a:off x="804469" y="45515"/>
            <a:ext cx="3366137" cy="584775"/>
          </a:xfrm>
          <a:prstGeom prst="rect">
            <a:avLst/>
          </a:prstGeom>
          <a:noFill/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square" rtlCol="0">
            <a:spAutoFit/>
          </a:bodyPr>
          <a:lstStyle/>
          <a:p>
            <a:r>
              <a:rPr lang="es-MX" sz="3200">
                <a:ln w="635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¿Qué se hizo mal?</a:t>
            </a:r>
            <a:endParaRPr lang="en-US" sz="3200">
              <a:ln w="6350"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77" name="Rectángulo 76">
            <a:extLst>
              <a:ext uri="{FF2B5EF4-FFF2-40B4-BE49-F238E27FC236}">
                <a16:creationId xmlns:a16="http://schemas.microsoft.com/office/drawing/2014/main" id="{124A6BA3-D98C-4700-BF17-60C89C402741}"/>
              </a:ext>
            </a:extLst>
          </p:cNvPr>
          <p:cNvSpPr/>
          <p:nvPr/>
        </p:nvSpPr>
        <p:spPr>
          <a:xfrm>
            <a:off x="8546313" y="113831"/>
            <a:ext cx="3616218" cy="484363"/>
          </a:xfrm>
          <a:prstGeom prst="rect">
            <a:avLst/>
          </a:prstGeom>
          <a:solidFill>
            <a:srgbClr val="C00000">
              <a:alpha val="82000"/>
            </a:srgb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ángulo 78">
            <a:extLst>
              <a:ext uri="{FF2B5EF4-FFF2-40B4-BE49-F238E27FC236}">
                <a16:creationId xmlns:a16="http://schemas.microsoft.com/office/drawing/2014/main" id="{AE223969-FABB-4ACB-B9E6-6FB272B97438}"/>
              </a:ext>
            </a:extLst>
          </p:cNvPr>
          <p:cNvSpPr/>
          <p:nvPr/>
        </p:nvSpPr>
        <p:spPr>
          <a:xfrm>
            <a:off x="8112043" y="3511397"/>
            <a:ext cx="4050487" cy="484363"/>
          </a:xfrm>
          <a:prstGeom prst="rect">
            <a:avLst/>
          </a:prstGeom>
          <a:solidFill>
            <a:srgbClr val="C00000">
              <a:alpha val="82000"/>
            </a:srgb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ángulo 80">
            <a:extLst>
              <a:ext uri="{FF2B5EF4-FFF2-40B4-BE49-F238E27FC236}">
                <a16:creationId xmlns:a16="http://schemas.microsoft.com/office/drawing/2014/main" id="{3BF0A5ED-49B4-47AD-82BA-BFAC2D9B8A94}"/>
              </a:ext>
            </a:extLst>
          </p:cNvPr>
          <p:cNvSpPr/>
          <p:nvPr/>
        </p:nvSpPr>
        <p:spPr>
          <a:xfrm>
            <a:off x="676941" y="3508539"/>
            <a:ext cx="3672407" cy="499801"/>
          </a:xfrm>
          <a:prstGeom prst="rect">
            <a:avLst/>
          </a:prstGeom>
          <a:solidFill>
            <a:srgbClr val="C00000">
              <a:alpha val="82000"/>
            </a:srgb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CuadroTexto 82">
            <a:extLst>
              <a:ext uri="{FF2B5EF4-FFF2-40B4-BE49-F238E27FC236}">
                <a16:creationId xmlns:a16="http://schemas.microsoft.com/office/drawing/2014/main" id="{097E317E-44DB-4E05-A67A-90BECE4156D7}"/>
              </a:ext>
            </a:extLst>
          </p:cNvPr>
          <p:cNvSpPr txBox="1"/>
          <p:nvPr/>
        </p:nvSpPr>
        <p:spPr>
          <a:xfrm>
            <a:off x="915732" y="3423565"/>
            <a:ext cx="3276507" cy="584775"/>
          </a:xfrm>
          <a:prstGeom prst="rect">
            <a:avLst/>
          </a:prstGeom>
          <a:noFill/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square" rtlCol="0">
            <a:spAutoFit/>
          </a:bodyPr>
          <a:lstStyle/>
          <a:p>
            <a:r>
              <a:rPr lang="es-MX" sz="3200">
                <a:ln w="635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¿Cómo mejorarlo?</a:t>
            </a:r>
            <a:endParaRPr lang="en-US" sz="3200">
              <a:ln w="6350"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26" name="Imagen 25">
            <a:extLst>
              <a:ext uri="{FF2B5EF4-FFF2-40B4-BE49-F238E27FC236}">
                <a16:creationId xmlns:a16="http://schemas.microsoft.com/office/drawing/2014/main" id="{F20B8021-2BDB-4533-9EEE-650CF06DF8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3934310">
            <a:off x="11641487" y="3775402"/>
            <a:ext cx="746496" cy="799816"/>
          </a:xfrm>
          <a:prstGeom prst="rect">
            <a:avLst/>
          </a:prstGeom>
        </p:spPr>
      </p:pic>
      <p:sp>
        <p:nvSpPr>
          <p:cNvPr id="85" name="CuadroTexto 84">
            <a:extLst>
              <a:ext uri="{FF2B5EF4-FFF2-40B4-BE49-F238E27FC236}">
                <a16:creationId xmlns:a16="http://schemas.microsoft.com/office/drawing/2014/main" id="{F4C80930-E0A8-48CE-B9FD-1BB1AD005314}"/>
              </a:ext>
            </a:extLst>
          </p:cNvPr>
          <p:cNvSpPr txBox="1"/>
          <p:nvPr/>
        </p:nvSpPr>
        <p:spPr>
          <a:xfrm>
            <a:off x="8789437" y="19650"/>
            <a:ext cx="3488831" cy="584775"/>
          </a:xfrm>
          <a:prstGeom prst="rect">
            <a:avLst/>
          </a:prstGeom>
          <a:noFill/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square" rtlCol="0">
            <a:spAutoFit/>
          </a:bodyPr>
          <a:lstStyle/>
          <a:p>
            <a:r>
              <a:rPr lang="es-MX" sz="3200">
                <a:ln w="635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¿ Qué se hizo bien?</a:t>
            </a:r>
            <a:endParaRPr lang="en-US" sz="3200">
              <a:ln w="6350"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87" name="CuadroTexto 86">
            <a:extLst>
              <a:ext uri="{FF2B5EF4-FFF2-40B4-BE49-F238E27FC236}">
                <a16:creationId xmlns:a16="http://schemas.microsoft.com/office/drawing/2014/main" id="{750F22F8-57BD-44F2-9037-71B1025BCE19}"/>
              </a:ext>
            </a:extLst>
          </p:cNvPr>
          <p:cNvSpPr txBox="1"/>
          <p:nvPr/>
        </p:nvSpPr>
        <p:spPr>
          <a:xfrm>
            <a:off x="8249873" y="3423565"/>
            <a:ext cx="4078080" cy="584775"/>
          </a:xfrm>
          <a:prstGeom prst="rect">
            <a:avLst/>
          </a:prstGeom>
          <a:noFill/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square" rtlCol="0">
            <a:spAutoFit/>
          </a:bodyPr>
          <a:lstStyle/>
          <a:p>
            <a:r>
              <a:rPr lang="es-MX" sz="3200">
                <a:ln w="635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¿Qué seguir haciendo?</a:t>
            </a:r>
            <a:endParaRPr lang="en-US" sz="3200">
              <a:ln w="6350"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88" name="CuadroTexto 87">
            <a:extLst>
              <a:ext uri="{FF2B5EF4-FFF2-40B4-BE49-F238E27FC236}">
                <a16:creationId xmlns:a16="http://schemas.microsoft.com/office/drawing/2014/main" id="{B3AE49A3-495D-4167-94B6-0A691D36E773}"/>
              </a:ext>
            </a:extLst>
          </p:cNvPr>
          <p:cNvSpPr txBox="1"/>
          <p:nvPr/>
        </p:nvSpPr>
        <p:spPr>
          <a:xfrm>
            <a:off x="5202304" y="2761796"/>
            <a:ext cx="2521841" cy="95410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s-MX" sz="280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Sprint</a:t>
            </a:r>
            <a:br>
              <a:rPr lang="es-MX" sz="280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es-MX" sz="280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 Restrospective</a:t>
            </a:r>
            <a:endParaRPr lang="en-US" sz="2800"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91" name="Imagen 90">
            <a:extLst>
              <a:ext uri="{FF2B5EF4-FFF2-40B4-BE49-F238E27FC236}">
                <a16:creationId xmlns:a16="http://schemas.microsoft.com/office/drawing/2014/main" id="{2B10D507-7283-438F-BE60-7BED3C6BAC3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36589">
            <a:off x="5121848" y="2145621"/>
            <a:ext cx="601027" cy="601027"/>
          </a:xfrm>
          <a:prstGeom prst="rect">
            <a:avLst/>
          </a:prstGeom>
        </p:spPr>
      </p:pic>
      <p:pic>
        <p:nvPicPr>
          <p:cNvPr id="93" name="Imagen 92">
            <a:extLst>
              <a:ext uri="{FF2B5EF4-FFF2-40B4-BE49-F238E27FC236}">
                <a16:creationId xmlns:a16="http://schemas.microsoft.com/office/drawing/2014/main" id="{C85C9979-25A3-46BD-8C6C-9736112D5B2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4308" y="2199728"/>
            <a:ext cx="569986" cy="599116"/>
          </a:xfrm>
          <a:prstGeom prst="rect">
            <a:avLst/>
          </a:prstGeom>
        </p:spPr>
      </p:pic>
      <p:pic>
        <p:nvPicPr>
          <p:cNvPr id="95" name="Imagen 94">
            <a:extLst>
              <a:ext uri="{FF2B5EF4-FFF2-40B4-BE49-F238E27FC236}">
                <a16:creationId xmlns:a16="http://schemas.microsoft.com/office/drawing/2014/main" id="{4558A7D7-D268-48A0-85B4-73018F40429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6229" y="3750827"/>
            <a:ext cx="835681" cy="835681"/>
          </a:xfrm>
          <a:prstGeom prst="rect">
            <a:avLst/>
          </a:prstGeom>
        </p:spPr>
      </p:pic>
      <p:pic>
        <p:nvPicPr>
          <p:cNvPr id="97" name="Imagen 96">
            <a:extLst>
              <a:ext uri="{FF2B5EF4-FFF2-40B4-BE49-F238E27FC236}">
                <a16:creationId xmlns:a16="http://schemas.microsoft.com/office/drawing/2014/main" id="{498BE91A-6DA2-4D60-8766-F17EC002D1E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0337" y="3623763"/>
            <a:ext cx="856758" cy="919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05736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117</Words>
  <Application>Microsoft Office PowerPoint</Application>
  <PresentationFormat>Panorámica</PresentationFormat>
  <Paragraphs>26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david aguilar rojas</dc:creator>
  <cp:lastModifiedBy>david aguilar rojas</cp:lastModifiedBy>
  <cp:revision>12</cp:revision>
  <dcterms:created xsi:type="dcterms:W3CDTF">2020-10-19T21:19:13Z</dcterms:created>
  <dcterms:modified xsi:type="dcterms:W3CDTF">2020-10-20T16:09:13Z</dcterms:modified>
</cp:coreProperties>
</file>