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9" r:id="rId5"/>
    <p:sldId id="258" r:id="rId6"/>
    <p:sldId id="277" r:id="rId7"/>
    <p:sldId id="260" r:id="rId8"/>
    <p:sldId id="261" r:id="rId9"/>
    <p:sldId id="262" r:id="rId10"/>
    <p:sldId id="263" r:id="rId11"/>
    <p:sldId id="264" r:id="rId12"/>
    <p:sldId id="279" r:id="rId13"/>
    <p:sldId id="265" r:id="rId14"/>
    <p:sldId id="278" r:id="rId15"/>
    <p:sldId id="26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02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A2DFD-A942-46BA-A13F-9C54C476CB8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1DAD3-37BE-4E13-AF53-917C1A0EDFE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53DF7D-EB67-4115-846F-843809FFE3FF}"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4CC6666-465C-416E-973C-F28E50B1F573}"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8F67D34-83F8-4683-BD08-30D3C86F28E9}"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0CC010-2349-4AFD-96F9-C470908920BD}"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017717C-266C-4DBD-92D8-2BC6ABE1CC51}"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598BFC1-8CAF-4FA0-9188-CF5E353CF3E7}"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627CE96-A316-4264-9A37-604656B7F244}"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044E387-40D1-4464-87BE-47FC9918E85A}"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A2A9E-26F9-45FA-A8B3-C299B38C19AE}"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4FDD22D-E383-4080-AD29-3F5221F9AE33}"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B286327-3CCF-4B2E-9254-3919DAD2537F}"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C9D4E7-5208-4CCF-8A28-24E59468555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62A65-0D96-4DDD-81D9-6AE1EAEBA20D}"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9D4E7-5208-4CCF-8A28-24E59468555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99828"/>
            <a:ext cx="9144000" cy="1655762"/>
          </a:xfrm>
        </p:spPr>
        <p:txBody>
          <a:bodyPr>
            <a:normAutofit fontScale="92500" lnSpcReduction="20000"/>
          </a:bodyPr>
          <a:lstStyle/>
          <a:p>
            <a:r>
              <a:rPr lang="en-IN" dirty="0"/>
              <a:t>                </a:t>
            </a:r>
            <a:endParaRPr lang="en-IN" dirty="0"/>
          </a:p>
          <a:p>
            <a:endParaRPr lang="en-IN" dirty="0"/>
          </a:p>
          <a:p>
            <a:endParaRPr lang="en-IN" sz="2800" b="1" dirty="0"/>
          </a:p>
          <a:p>
            <a:r>
              <a:rPr lang="en-IN" sz="2800" b="1" dirty="0"/>
              <a:t>TOPIC: MINI PROJECT ON HOSTEL ACCOMODATION : PGLife</a:t>
            </a:r>
            <a:endParaRPr lang="en-IN" sz="2800"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392378" y="1241705"/>
            <a:ext cx="3407243" cy="3179687"/>
          </a:xfrm>
          <a:prstGeom prst="rect">
            <a:avLst/>
          </a:prstGeom>
          <a:noFill/>
          <a:ln>
            <a:noFill/>
          </a:ln>
        </p:spPr>
      </p:pic>
      <p:sp>
        <p:nvSpPr>
          <p:cNvPr id="7" name="Title 1"/>
          <p:cNvSpPr>
            <a:spLocks noGrp="1"/>
          </p:cNvSpPr>
          <p:nvPr>
            <p:ph type="ctrTitle"/>
          </p:nvPr>
        </p:nvSpPr>
        <p:spPr>
          <a:xfrm>
            <a:off x="1355725" y="379413"/>
            <a:ext cx="9480550" cy="631825"/>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700" b="1" dirty="0">
                <a:latin typeface="+mn-lt"/>
                <a:ea typeface="Calibri" panose="020F0502020204030204" pitchFamily="34" charset="0"/>
                <a:cs typeface="Times New Roman" panose="02020603050405020304" pitchFamily="18" charset="0"/>
              </a:rPr>
              <a:t>GLA</a:t>
            </a:r>
            <a:r>
              <a:rPr lang="en-IN" sz="2700" b="1" dirty="0">
                <a:effectLst/>
                <a:latin typeface="+mn-lt"/>
                <a:ea typeface="Calibri" panose="020F0502020204030204" pitchFamily="34" charset="0"/>
                <a:cs typeface="Times New Roman" panose="02020603050405020304" pitchFamily="18" charset="0"/>
              </a:rPr>
              <a:t> UNIVERSITY</a:t>
            </a:r>
            <a:endParaRPr lang="en-IN"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p>
            <a:endParaRPr lang="en-IN" altLang="en-US"/>
          </a:p>
        </p:txBody>
      </p:sp>
      <p:sp>
        <p:nvSpPr>
          <p:cNvPr id="6" name="Text Placeholder 5"/>
          <p:cNvSpPr>
            <a:spLocks noGrp="1"/>
          </p:cNvSpPr>
          <p:nvPr>
            <p:ph type="body" idx="1"/>
          </p:nvPr>
        </p:nvSpPr>
        <p:spPr>
          <a:xfrm>
            <a:off x="839788" y="907098"/>
            <a:ext cx="5157787" cy="823912"/>
          </a:xfrm>
        </p:spPr>
        <p:txBody>
          <a:bodyPr/>
          <a:p>
            <a:r>
              <a:rPr lang="en-IN" altLang="en-US"/>
              <a:t>HOME PAGE</a:t>
            </a:r>
            <a:endParaRPr lang="en-IN" altLang="en-US"/>
          </a:p>
        </p:txBody>
      </p:sp>
      <p:pic>
        <p:nvPicPr>
          <p:cNvPr id="5" name="Content Placeholder 4" descr="WhatsApp Image 2022-11-24 at 8.20.45 AM (2)"/>
          <p:cNvPicPr>
            <a:picLocks noChangeAspect="1"/>
          </p:cNvPicPr>
          <p:nvPr>
            <p:ph sz="half" idx="2"/>
          </p:nvPr>
        </p:nvPicPr>
        <p:blipFill>
          <a:blip r:embed="rId1"/>
          <a:stretch>
            <a:fillRect/>
          </a:stretch>
        </p:blipFill>
        <p:spPr>
          <a:xfrm>
            <a:off x="635" y="2505710"/>
            <a:ext cx="5996940" cy="4352925"/>
          </a:xfrm>
          <a:prstGeom prst="rect">
            <a:avLst/>
          </a:prstGeom>
        </p:spPr>
      </p:pic>
      <p:sp>
        <p:nvSpPr>
          <p:cNvPr id="7" name="Text Placeholder 6"/>
          <p:cNvSpPr>
            <a:spLocks noGrp="1"/>
          </p:cNvSpPr>
          <p:nvPr>
            <p:ph type="body" sz="quarter" idx="3"/>
          </p:nvPr>
        </p:nvSpPr>
        <p:spPr>
          <a:xfrm>
            <a:off x="6172200" y="950913"/>
            <a:ext cx="5183188" cy="823912"/>
          </a:xfrm>
        </p:spPr>
        <p:txBody>
          <a:bodyPr/>
          <a:p>
            <a:r>
              <a:rPr lang="en-IN" altLang="en-US"/>
              <a:t>PROPERTY LIST PAGE</a:t>
            </a:r>
            <a:endParaRPr lang="en-IN" altLang="en-US"/>
          </a:p>
        </p:txBody>
      </p:sp>
      <p:pic>
        <p:nvPicPr>
          <p:cNvPr id="9" name="Content Placeholder 8" descr="WhatsApp Image 2022-11-24 at 8.20.45 AM (3)"/>
          <p:cNvPicPr>
            <a:picLocks noChangeAspect="1"/>
          </p:cNvPicPr>
          <p:nvPr>
            <p:ph sz="quarter" idx="4"/>
          </p:nvPr>
        </p:nvPicPr>
        <p:blipFill>
          <a:blip r:embed="rId2"/>
          <a:stretch>
            <a:fillRect/>
          </a:stretch>
        </p:blipFill>
        <p:spPr>
          <a:xfrm>
            <a:off x="5996940" y="2505710"/>
            <a:ext cx="6056630" cy="4240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430848" y="410528"/>
            <a:ext cx="5157787" cy="823912"/>
          </a:xfrm>
        </p:spPr>
        <p:txBody>
          <a:bodyPr/>
          <a:p>
            <a:r>
              <a:rPr lang="en-IN" altLang="en-US"/>
              <a:t>PROPERTY DETAILS</a:t>
            </a:r>
            <a:endParaRPr lang="en-IN" altLang="en-US"/>
          </a:p>
        </p:txBody>
      </p:sp>
      <p:pic>
        <p:nvPicPr>
          <p:cNvPr id="7" name="Content Placeholder 6" descr="WhatsApp Image 2022-11-24 at 8.20.45 AM (4)"/>
          <p:cNvPicPr>
            <a:picLocks noChangeAspect="1"/>
          </p:cNvPicPr>
          <p:nvPr>
            <p:ph sz="half" idx="2"/>
          </p:nvPr>
        </p:nvPicPr>
        <p:blipFill>
          <a:blip r:embed="rId1"/>
          <a:stretch>
            <a:fillRect/>
          </a:stretch>
        </p:blipFill>
        <p:spPr>
          <a:xfrm>
            <a:off x="148590" y="1901825"/>
            <a:ext cx="5848985" cy="4716780"/>
          </a:xfrm>
          <a:prstGeom prst="rect">
            <a:avLst/>
          </a:prstGeom>
        </p:spPr>
      </p:pic>
      <p:sp>
        <p:nvSpPr>
          <p:cNvPr id="5" name="Text Placeholder 4"/>
          <p:cNvSpPr>
            <a:spLocks noGrp="1"/>
          </p:cNvSpPr>
          <p:nvPr>
            <p:ph type="body" sz="quarter" idx="3"/>
          </p:nvPr>
        </p:nvSpPr>
        <p:spPr>
          <a:xfrm>
            <a:off x="6172200" y="425133"/>
            <a:ext cx="5183188" cy="823912"/>
          </a:xfrm>
        </p:spPr>
        <p:txBody>
          <a:bodyPr/>
          <a:p>
            <a:r>
              <a:rPr lang="en-IN" altLang="en-US"/>
              <a:t>ABOUT PROPRTY</a:t>
            </a:r>
            <a:endParaRPr lang="en-IN" altLang="en-US"/>
          </a:p>
        </p:txBody>
      </p:sp>
      <p:pic>
        <p:nvPicPr>
          <p:cNvPr id="8" name="Content Placeholder 7" descr="WhatsApp Image 2022-11-24 at 8.20.45 AM (5)"/>
          <p:cNvPicPr>
            <a:picLocks noChangeAspect="1"/>
          </p:cNvPicPr>
          <p:nvPr>
            <p:ph sz="quarter" idx="4"/>
          </p:nvPr>
        </p:nvPicPr>
        <p:blipFill>
          <a:blip r:embed="rId2"/>
          <a:stretch>
            <a:fillRect/>
          </a:stretch>
        </p:blipFill>
        <p:spPr>
          <a:xfrm>
            <a:off x="6172200" y="1691640"/>
            <a:ext cx="5183505" cy="492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4" name="Text Placeholder 3"/>
          <p:cNvSpPr>
            <a:spLocks noGrp="1"/>
          </p:cNvSpPr>
          <p:nvPr>
            <p:ph type="body" idx="1"/>
          </p:nvPr>
        </p:nvSpPr>
        <p:spPr>
          <a:xfrm>
            <a:off x="752158" y="322898"/>
            <a:ext cx="5157787" cy="823912"/>
          </a:xfrm>
        </p:spPr>
        <p:txBody>
          <a:bodyPr/>
          <a:p>
            <a:r>
              <a:rPr lang="en-IN" altLang="en-US"/>
              <a:t>AMENITIES</a:t>
            </a:r>
            <a:endParaRPr lang="en-IN" altLang="en-US"/>
          </a:p>
        </p:txBody>
      </p:sp>
      <p:pic>
        <p:nvPicPr>
          <p:cNvPr id="8" name="Content Placeholder 7" descr="WhatsApp Image 2022-11-24 at 8.20.45 AM (6)"/>
          <p:cNvPicPr>
            <a:picLocks noChangeAspect="1"/>
          </p:cNvPicPr>
          <p:nvPr>
            <p:ph sz="half" idx="2"/>
          </p:nvPr>
        </p:nvPicPr>
        <p:blipFill>
          <a:blip r:embed="rId1"/>
          <a:stretch>
            <a:fillRect/>
          </a:stretch>
        </p:blipFill>
        <p:spPr>
          <a:xfrm>
            <a:off x="-1270" y="1564640"/>
            <a:ext cx="5998845" cy="5095875"/>
          </a:xfrm>
          <a:prstGeom prst="rect">
            <a:avLst/>
          </a:prstGeom>
        </p:spPr>
      </p:pic>
      <p:sp>
        <p:nvSpPr>
          <p:cNvPr id="6" name="Text Placeholder 5"/>
          <p:cNvSpPr>
            <a:spLocks noGrp="1"/>
          </p:cNvSpPr>
          <p:nvPr>
            <p:ph type="body" sz="quarter" idx="3"/>
          </p:nvPr>
        </p:nvSpPr>
        <p:spPr>
          <a:xfrm>
            <a:off x="6172200" y="308293"/>
            <a:ext cx="5183188" cy="823912"/>
          </a:xfrm>
        </p:spPr>
        <p:txBody>
          <a:bodyPr/>
          <a:p>
            <a:r>
              <a:rPr lang="en-IN" altLang="en-US"/>
              <a:t>TESTIMONIALS</a:t>
            </a:r>
            <a:endParaRPr lang="en-IN" altLang="en-US"/>
          </a:p>
        </p:txBody>
      </p:sp>
      <p:pic>
        <p:nvPicPr>
          <p:cNvPr id="9" name="Content Placeholder 8" descr="WhatsApp Image 2022-11-24 at 8.20.45 AM (7)"/>
          <p:cNvPicPr>
            <a:picLocks noChangeAspect="1"/>
          </p:cNvPicPr>
          <p:nvPr>
            <p:ph sz="quarter" idx="4"/>
          </p:nvPr>
        </p:nvPicPr>
        <p:blipFill>
          <a:blip r:embed="rId2"/>
          <a:stretch>
            <a:fillRect/>
          </a:stretch>
        </p:blipFill>
        <p:spPr>
          <a:xfrm>
            <a:off x="6172200" y="1565275"/>
            <a:ext cx="5183505" cy="50952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839788" y="381318"/>
            <a:ext cx="5157787" cy="823912"/>
          </a:xfrm>
        </p:spPr>
        <p:txBody>
          <a:bodyPr/>
          <a:p>
            <a:r>
              <a:rPr lang="en-IN" altLang="en-US"/>
              <a:t>DASHBOASRD </a:t>
            </a:r>
            <a:endParaRPr lang="en-IN" altLang="en-US"/>
          </a:p>
        </p:txBody>
      </p:sp>
      <p:sp>
        <p:nvSpPr>
          <p:cNvPr id="5" name="Text Placeholder 4"/>
          <p:cNvSpPr>
            <a:spLocks noGrp="1"/>
          </p:cNvSpPr>
          <p:nvPr>
            <p:ph type="body" sz="quarter" idx="3"/>
          </p:nvPr>
        </p:nvSpPr>
        <p:spPr>
          <a:xfrm>
            <a:off x="6172200" y="468948"/>
            <a:ext cx="5183188" cy="823912"/>
          </a:xfrm>
        </p:spPr>
        <p:txBody>
          <a:bodyPr/>
          <a:p>
            <a:r>
              <a:rPr lang="en-IN" altLang="en-US"/>
              <a:t>INTERESTED PROPERTIES</a:t>
            </a:r>
            <a:endParaRPr lang="en-IN" altLang="en-US"/>
          </a:p>
        </p:txBody>
      </p:sp>
      <p:pic>
        <p:nvPicPr>
          <p:cNvPr id="10" name="Content Placeholder 9" descr="WhatsApp Image 2022-11-24 at 8.20.45 AM (9)"/>
          <p:cNvPicPr>
            <a:picLocks noChangeAspect="1"/>
          </p:cNvPicPr>
          <p:nvPr>
            <p:ph sz="quarter" idx="4"/>
          </p:nvPr>
        </p:nvPicPr>
        <p:blipFill>
          <a:blip r:embed="rId1"/>
          <a:stretch>
            <a:fillRect/>
          </a:stretch>
        </p:blipFill>
        <p:spPr>
          <a:xfrm>
            <a:off x="5996940" y="1690370"/>
            <a:ext cx="5358765" cy="5073650"/>
          </a:xfrm>
          <a:prstGeom prst="rect">
            <a:avLst/>
          </a:prstGeom>
        </p:spPr>
      </p:pic>
      <p:pic>
        <p:nvPicPr>
          <p:cNvPr id="9" name="Content Placeholder 8" descr="WhatsApp Image 2022-11-24 at 8.20.45 AM (8)"/>
          <p:cNvPicPr>
            <a:picLocks noChangeAspect="1"/>
          </p:cNvPicPr>
          <p:nvPr>
            <p:ph sz="half" idx="2"/>
          </p:nvPr>
        </p:nvPicPr>
        <p:blipFill>
          <a:blip r:embed="rId2"/>
          <a:stretch>
            <a:fillRect/>
          </a:stretch>
        </p:blipFill>
        <p:spPr>
          <a:xfrm>
            <a:off x="193040" y="1690370"/>
            <a:ext cx="5804535" cy="5073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605" y="-116840"/>
            <a:ext cx="10515600" cy="1325563"/>
          </a:xfrm>
        </p:spPr>
        <p:txBody>
          <a:bodyPr/>
          <a:p>
            <a:r>
              <a:rPr lang="en-IN" altLang="en-US"/>
              <a:t>DATABASE </a:t>
            </a:r>
            <a:endParaRPr lang="en-IN" altLang="en-US"/>
          </a:p>
        </p:txBody>
      </p:sp>
      <p:pic>
        <p:nvPicPr>
          <p:cNvPr id="5" name="Content Placeholder 4" descr="WhatsApp Image 2022-11-24 at 9.36.04 AM"/>
          <p:cNvPicPr>
            <a:picLocks noChangeAspect="1"/>
          </p:cNvPicPr>
          <p:nvPr>
            <p:ph idx="1"/>
          </p:nvPr>
        </p:nvPicPr>
        <p:blipFill>
          <a:blip r:embed="rId1"/>
          <a:stretch>
            <a:fillRect/>
          </a:stretch>
        </p:blipFill>
        <p:spPr>
          <a:xfrm>
            <a:off x="635" y="1353185"/>
            <a:ext cx="12190730" cy="55041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b="1" i="1" dirty="0">
                <a:latin typeface="+mn-lt"/>
              </a:rPr>
              <a:t>Thank you </a:t>
            </a:r>
            <a:endParaRPr lang="en-IN" sz="6600" b="1" i="1" dirty="0">
              <a:latin typeface="+mn-lt"/>
            </a:endParaRPr>
          </a:p>
        </p:txBody>
      </p:sp>
      <p:sp>
        <p:nvSpPr>
          <p:cNvPr id="3" name="Subtitle 2"/>
          <p:cNvSpPr>
            <a:spLocks noGrp="1"/>
          </p:cNvSpPr>
          <p:nvPr>
            <p:ph type="subTitle" idx="1"/>
          </p:nvPr>
        </p:nvSpPr>
        <p:spPr/>
        <p:txBody>
          <a:bodyPr/>
          <a:lstStyle/>
          <a:p>
            <a:r>
              <a:rPr lang="en-IN"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880"/>
          </a:xfrm>
        </p:spPr>
        <p:txBody>
          <a:bodyPr>
            <a:normAutofit/>
          </a:bodyPr>
          <a:lstStyle/>
          <a:p>
            <a:r>
              <a:rPr lang="en-IN" sz="2000" b="1" dirty="0"/>
              <a:t>SUBMITTED BY:                                                                                                                  SUBMITTED TO:</a:t>
            </a:r>
            <a:endParaRPr lang="en-IN" sz="2000" b="1" dirty="0"/>
          </a:p>
        </p:txBody>
      </p:sp>
      <p:sp>
        <p:nvSpPr>
          <p:cNvPr id="3" name="Content Placeholder 2"/>
          <p:cNvSpPr>
            <a:spLocks noGrp="1"/>
          </p:cNvSpPr>
          <p:nvPr>
            <p:ph idx="4294967295"/>
          </p:nvPr>
        </p:nvSpPr>
        <p:spPr>
          <a:xfrm>
            <a:off x="195580" y="1168400"/>
            <a:ext cx="11649075" cy="5718175"/>
          </a:xfrm>
        </p:spPr>
        <p:style>
          <a:lnRef idx="2">
            <a:schemeClr val="accent1"/>
          </a:lnRef>
          <a:fillRef idx="1">
            <a:schemeClr val="lt1"/>
          </a:fillRef>
          <a:effectRef idx="0">
            <a:schemeClr val="accent1"/>
          </a:effectRef>
          <a:fontRef idx="minor">
            <a:schemeClr val="dk1"/>
          </a:fontRef>
        </p:style>
        <p:txBody>
          <a:bodyPr>
            <a:noAutofit/>
          </a:bodyPr>
          <a:lstStyle/>
          <a:p>
            <a:pPr marL="0" indent="0">
              <a:lnSpc>
                <a:spcPct val="107000"/>
              </a:lnSpc>
              <a:spcAft>
                <a:spcPts val="800"/>
              </a:spcAft>
              <a:buNone/>
            </a:pPr>
            <a:r>
              <a:rPr lang="en-US" sz="2700" b="1"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700" dirty="0">
                <a:effectLst/>
                <a:latin typeface="Calibri" panose="020F0502020204030204" pitchFamily="34" charset="0"/>
                <a:ea typeface="Calibri" panose="020F0502020204030204" pitchFamily="34" charset="0"/>
                <a:cs typeface="Times New Roman" panose="02020603050405020304" pitchFamily="18" charset="0"/>
              </a:rPr>
              <a:t>Name: </a:t>
            </a:r>
            <a:r>
              <a:rPr lang="en-IN" altLang="en-US" sz="2700" dirty="0">
                <a:effectLst/>
                <a:latin typeface="Calibri" panose="020F0502020204030204" pitchFamily="34" charset="0"/>
                <a:ea typeface="Calibri" panose="020F0502020204030204" pitchFamily="34" charset="0"/>
                <a:cs typeface="Times New Roman" panose="02020603050405020304" pitchFamily="18" charset="0"/>
              </a:rPr>
              <a:t>Puneet kumar</a:t>
            </a:r>
            <a:r>
              <a:rPr lang="en-US" sz="27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700" dirty="0">
                <a:effectLst/>
                <a:latin typeface="Calibri" panose="020F0502020204030204" pitchFamily="34" charset="0"/>
                <a:ea typeface="Calibri" panose="020F0502020204030204" pitchFamily="34" charset="0"/>
                <a:cs typeface="Times New Roman" panose="02020603050405020304" pitchFamily="18" charset="0"/>
              </a:rPr>
              <a:t>Id: </a:t>
            </a:r>
            <a:r>
              <a:rPr lang="en-IN" altLang="en-US" sz="2700" dirty="0">
                <a:effectLst/>
                <a:latin typeface="Calibri" panose="020F0502020204030204" pitchFamily="34" charset="0"/>
                <a:ea typeface="Calibri" panose="020F0502020204030204" pitchFamily="34" charset="0"/>
                <a:cs typeface="Times New Roman" panose="02020603050405020304" pitchFamily="18" charset="0"/>
              </a:rPr>
              <a:t>Puneet.kumar</a:t>
            </a:r>
            <a:r>
              <a:rPr lang="en-US" sz="2700" dirty="0">
                <a:effectLst/>
                <a:latin typeface="Calibri" panose="020F0502020204030204" pitchFamily="34" charset="0"/>
                <a:ea typeface="Calibri" panose="020F0502020204030204" pitchFamily="34" charset="0"/>
                <a:cs typeface="Times New Roman" panose="02020603050405020304" pitchFamily="18" charset="0"/>
              </a:rPr>
              <a:t>_cs20@gla.ac.in			Dr. Manoj Varshney                                                        </a:t>
            </a: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700" dirty="0">
                <a:effectLst/>
                <a:latin typeface="Calibri" panose="020F0502020204030204" pitchFamily="34" charset="0"/>
                <a:ea typeface="Calibri" panose="020F0502020204030204" pitchFamily="34" charset="0"/>
                <a:cs typeface="Times New Roman" panose="02020603050405020304" pitchFamily="18" charset="0"/>
              </a:rPr>
              <a:t>University Roll no: </a:t>
            </a:r>
            <a:r>
              <a:rPr lang="en-IN" altLang="en-US" sz="2700" dirty="0">
                <a:effectLst/>
                <a:latin typeface="Calibri" panose="020F0502020204030204" pitchFamily="34" charset="0"/>
                <a:ea typeface="Calibri" panose="020F0502020204030204" pitchFamily="34" charset="0"/>
                <a:cs typeface="Times New Roman" panose="02020603050405020304" pitchFamily="18" charset="0"/>
              </a:rPr>
              <a:t>201500534</a:t>
            </a:r>
            <a:r>
              <a:rPr lang="en-US" sz="27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sym typeface="+mn-ea"/>
              </a:rPr>
              <a:t> (Assistant Professor)  </a:t>
            </a:r>
            <a:r>
              <a:rPr lang="en-US" sz="27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700" dirty="0">
                <a:effectLst/>
                <a:latin typeface="Calibri" panose="020F0502020204030204" pitchFamily="34" charset="0"/>
                <a:ea typeface="Calibri" panose="020F0502020204030204" pitchFamily="34" charset="0"/>
                <a:cs typeface="Times New Roman" panose="02020603050405020304" pitchFamily="18" charset="0"/>
              </a:rPr>
              <a:t>K</a:t>
            </a:r>
            <a:r>
              <a:rPr lang="en-IN" altLang="en-US" sz="2700" dirty="0">
                <a:effectLst/>
                <a:latin typeface="Calibri" panose="020F0502020204030204" pitchFamily="34" charset="0"/>
                <a:ea typeface="Calibri" panose="020F0502020204030204" pitchFamily="34" charset="0"/>
                <a:cs typeface="Times New Roman" panose="02020603050405020304" pitchFamily="18" charset="0"/>
              </a:rPr>
              <a:t>-45</a:t>
            </a:r>
            <a:r>
              <a:rPr lang="en-US" sz="27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7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7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5485"/>
            <a:ext cx="9144000" cy="5749290"/>
          </a:xfrm>
        </p:spPr>
        <p:txBody>
          <a:bodyPr>
            <a:normAutofit fontScale="90000"/>
          </a:bodyPr>
          <a:lstStyle/>
          <a:p>
            <a:pPr>
              <a:lnSpc>
                <a:spcPct val="107000"/>
              </a:lnSpc>
              <a:spcAft>
                <a:spcPts val="800"/>
              </a:spcAft>
            </a:pPr>
            <a:r>
              <a:rPr lang="en-US" sz="4000" b="1" u="sng"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sz="3200" b="1" u="sng"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200" dirty="0">
                <a:effectLst/>
                <a:latin typeface="Calibri" panose="020F0502020204030204" pitchFamily="34" charset="0"/>
                <a:ea typeface="Calibri" panose="020F0502020204030204" pitchFamily="34" charset="0"/>
                <a:cs typeface="Times New Roman" panose="02020603050405020304" pitchFamily="18" charset="0"/>
              </a:rPr>
              <a:t>The main objective of the Hotel Booking System is to manage the details of Hotel, Rooms, Services, Customers. It manages all the information about Hotel, Booking, Customers, Hotel. The project is totally built at administrative end and thus only the administrator is guaranteed the access. The purpose of the project is to build an application program to reduce the manual work for managing the Hotel, Booking, Rooms. It tracks all the details about the Rooms, Services, Customers.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122362"/>
            <a:ext cx="9144000" cy="4471613"/>
          </a:xfrm>
        </p:spPr>
        <p:txBody>
          <a:bodyPr>
            <a:normAutofit fontScale="90000"/>
          </a:bodyPr>
          <a:lstStyle/>
          <a:p>
            <a:pPr>
              <a:lnSpc>
                <a:spcPct val="107000"/>
              </a:lnSpc>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About the Project</a:t>
            </a:r>
            <a:br>
              <a:rPr lang="en-US" sz="3200" b="1" dirty="0">
                <a:effectLst/>
                <a:latin typeface="Calibri" panose="020F0502020204030204" pitchFamily="34" charset="0"/>
                <a:ea typeface="Calibri" panose="020F0502020204030204" pitchFamily="34" charset="0"/>
                <a:cs typeface="Times New Roman" panose="02020603050405020304" pitchFamily="18" charset="0"/>
              </a:rPr>
            </a:b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The project named “</a:t>
            </a:r>
            <a:r>
              <a:rPr lang="en-IN" altLang="en-US" sz="3100" dirty="0">
                <a:effectLst/>
                <a:latin typeface="Calibri" panose="020F0502020204030204" pitchFamily="34" charset="0"/>
                <a:ea typeface="Calibri" panose="020F0502020204030204" pitchFamily="34" charset="0"/>
                <a:cs typeface="Times New Roman" panose="02020603050405020304" pitchFamily="18" charset="0"/>
              </a:rPr>
              <a:t>PGLife</a:t>
            </a:r>
            <a:r>
              <a:rPr lang="en-US" sz="3100" dirty="0">
                <a:effectLst/>
                <a:latin typeface="Calibri" panose="020F0502020204030204" pitchFamily="34" charset="0"/>
                <a:ea typeface="Calibri" panose="020F0502020204030204" pitchFamily="34" charset="0"/>
                <a:cs typeface="Times New Roman" panose="02020603050405020304" pitchFamily="18" charset="0"/>
              </a:rPr>
              <a:t>” is a Food </a:t>
            </a:r>
            <a:r>
              <a:rPr lang="en-IN" altLang="en-US" sz="3100" dirty="0">
                <a:effectLst/>
                <a:latin typeface="Calibri" panose="020F0502020204030204" pitchFamily="34" charset="0"/>
                <a:ea typeface="Calibri" panose="020F0502020204030204" pitchFamily="34" charset="0"/>
                <a:cs typeface="Times New Roman" panose="02020603050405020304" pitchFamily="18" charset="0"/>
              </a:rPr>
              <a:t>is a hostel accomodation w</a:t>
            </a:r>
            <a:r>
              <a:rPr lang="en-US" sz="3100" dirty="0">
                <a:effectLst/>
                <a:latin typeface="Calibri" panose="020F0502020204030204" pitchFamily="34" charset="0"/>
                <a:ea typeface="Calibri" panose="020F0502020204030204" pitchFamily="34" charset="0"/>
                <a:cs typeface="Times New Roman" panose="02020603050405020304" pitchFamily="18" charset="0"/>
              </a:rPr>
              <a:t>ebsite where </a:t>
            </a:r>
            <a:r>
              <a:rPr lang="en-IN" sz="3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aim of developing the Online hostel booking  project is to replace the traditional way of going physically to the place with a computerized system. Another important reason for developing this project is to prepare order summary reports quickly and in the correct format at any point in time when required.</a:t>
            </a:r>
            <a:br>
              <a:rPr lang="en-IN" sz="3100" dirty="0">
                <a:effectLst/>
                <a:latin typeface="Calibri" panose="020F0502020204030204" pitchFamily="34" charset="0"/>
                <a:ea typeface="Calibri" panose="020F0502020204030204" pitchFamily="34" charset="0"/>
                <a:cs typeface="Times New Roman" panose="02020603050405020304" pitchFamily="18" charset="0"/>
              </a:rPr>
            </a:br>
            <a:endParaRPr lang="en-IN" sz="3100" dirty="0"/>
          </a:p>
        </p:txBody>
      </p:sp>
      <p:sp>
        <p:nvSpPr>
          <p:cNvPr id="4" name="Subtitle 3"/>
          <p:cNvSpPr>
            <a:spLocks noGrp="1"/>
          </p:cNvSpPr>
          <p:nvPr>
            <p:ph type="subTitle" idx="1"/>
          </p:nvPr>
        </p:nvSpPr>
        <p:spPr/>
        <p:txBody>
          <a:bodyPr/>
          <a:lstStyle/>
          <a:p>
            <a:r>
              <a:rPr lang="en-IN"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24155" y="985520"/>
            <a:ext cx="11743690" cy="5908040"/>
          </a:xfrm>
          <a:prstGeom prst="rect">
            <a:avLst/>
          </a:prstGeom>
          <a:noFill/>
        </p:spPr>
        <p:txBody>
          <a:bodyPr wrap="square" rtlCol="0">
            <a:spAutoFit/>
          </a:bodyPr>
          <a:p>
            <a:r>
              <a:rPr lang="en-US"/>
              <a:t>The existing system work manually. The existing system has got lot of intricacies within itself and need lot of human effort and paper works. All above the data need to be maintained on ledgers and maintaining this is a tedious and risky process. As the transactions increases,  so the data too. So the task of maintaining them increases exponentially. To view a data may need lot of paper to be searched. </a:t>
            </a:r>
            <a:endParaRPr lang="en-US"/>
          </a:p>
          <a:p>
            <a:r>
              <a:rPr lang="en-US"/>
              <a:t>Some of the negative aspects of the existing system are as follows:</a:t>
            </a:r>
            <a:endParaRPr lang="en-US"/>
          </a:p>
          <a:p>
            <a:r>
              <a:rPr lang="en-US"/>
              <a:t>Time Consuming:</a:t>
            </a:r>
            <a:endParaRPr lang="en-US"/>
          </a:p>
          <a:p>
            <a:r>
              <a:rPr lang="en-US"/>
              <a:t>	Course of action is time consuming. Wherever a need for search arises, the process evolves search through paper records.</a:t>
            </a:r>
            <a:endParaRPr lang="en-US"/>
          </a:p>
          <a:p>
            <a:r>
              <a:rPr lang="en-US"/>
              <a:t>Readability Problem:</a:t>
            </a:r>
            <a:endParaRPr lang="en-US"/>
          </a:p>
          <a:p>
            <a:r>
              <a:rPr lang="en-US"/>
              <a:t>	Readability of records is constrained. All the records may not be handled or written by the same person. So the format and style of records differ and hence it is difficult to understand.</a:t>
            </a:r>
            <a:endParaRPr lang="en-US"/>
          </a:p>
          <a:p>
            <a:r>
              <a:rPr lang="en-US"/>
              <a:t>Reliability:</a:t>
            </a:r>
            <a:endParaRPr lang="en-US"/>
          </a:p>
          <a:p>
            <a:r>
              <a:rPr lang="en-US"/>
              <a:t>	Paper records are easily damaged in course of time. The life time of paper record is unreliable less that it easily gets spoiled.</a:t>
            </a:r>
            <a:endParaRPr lang="en-US"/>
          </a:p>
          <a:p>
            <a:r>
              <a:rPr lang="en-US"/>
              <a:t>Man Power:</a:t>
            </a:r>
            <a:endParaRPr lang="en-US"/>
          </a:p>
          <a:p>
            <a:r>
              <a:rPr lang="en-US"/>
              <a:t>		Expenditure is high. Manual system needs added man power.</a:t>
            </a:r>
            <a:endParaRPr lang="en-US"/>
          </a:p>
          <a:p>
            <a:r>
              <a:rPr lang="en-US"/>
              <a:t>Security Problem:</a:t>
            </a:r>
            <a:endParaRPr lang="en-US"/>
          </a:p>
          <a:p>
            <a:r>
              <a:rPr lang="en-US"/>
              <a:t>	Prone to corruption by unauthorized users. Securing of manual system is not fully guaranteed. Inaccuracy can be expected. Data can get easily scratched. </a:t>
            </a:r>
            <a:endParaRPr lang="en-US"/>
          </a:p>
          <a:p>
            <a:r>
              <a:rPr lang="en-US"/>
              <a:t>Complicated Page:</a:t>
            </a:r>
            <a:endParaRPr lang="en-US"/>
          </a:p>
          <a:p>
            <a:r>
              <a:rPr lang="en-US"/>
              <a:t>	Techniques used are more complicated. Proper techniques are not exposed, so the functioning is intricate.</a:t>
            </a:r>
            <a:endParaRPr lang="en-US"/>
          </a:p>
        </p:txBody>
      </p:sp>
      <p:sp>
        <p:nvSpPr>
          <p:cNvPr id="6" name="Text Box 5"/>
          <p:cNvSpPr txBox="1"/>
          <p:nvPr/>
        </p:nvSpPr>
        <p:spPr>
          <a:xfrm>
            <a:off x="4123055" y="176530"/>
            <a:ext cx="3093720" cy="583565"/>
          </a:xfrm>
          <a:prstGeom prst="rect">
            <a:avLst/>
          </a:prstGeom>
          <a:noFill/>
        </p:spPr>
        <p:txBody>
          <a:bodyPr wrap="none" rtlCol="0">
            <a:spAutoFit/>
          </a:bodyPr>
          <a:p>
            <a:r>
              <a:rPr lang="en-IN" altLang="en-US" sz="3200">
                <a:solidFill>
                  <a:srgbClr val="FF0000"/>
                </a:solidFill>
                <a:highlight>
                  <a:srgbClr val="FFFF00"/>
                </a:highlight>
              </a:rPr>
              <a:t>EXISTING SYSTEM</a:t>
            </a:r>
            <a:endParaRPr lang="en-IN" altLang="en-US" sz="3200">
              <a:solidFill>
                <a:srgbClr val="FF0000"/>
              </a:solidFill>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4000" b="1" dirty="0">
                <a:latin typeface="+mn-lt"/>
              </a:rPr>
              <a:t>THIS IS HOW FRONTEND LOOKS LIKE  </a:t>
            </a:r>
            <a:endParaRPr lang="en-IN" sz="4000" b="1" dirty="0">
              <a:latin typeface="+mn-lt"/>
            </a:endParaRPr>
          </a:p>
        </p:txBody>
      </p:sp>
      <p:pic>
        <p:nvPicPr>
          <p:cNvPr id="4" name="Content Placeholder 3" descr="WhatsApp Image 2022-11-24 at 8.20.44 AM"/>
          <p:cNvPicPr>
            <a:picLocks noChangeAspect="1"/>
          </p:cNvPicPr>
          <p:nvPr>
            <p:ph idx="1"/>
          </p:nvPr>
        </p:nvPicPr>
        <p:blipFill>
          <a:blip r:embed="rId1"/>
          <a:stretch>
            <a:fillRect/>
          </a:stretch>
        </p:blipFill>
        <p:spPr>
          <a:xfrm>
            <a:off x="1594485" y="1825625"/>
            <a:ext cx="900176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p>
            <a:r>
              <a:rPr lang="en-IN" altLang="en-US"/>
              <a:t>Footer Section looks like.</a:t>
            </a:r>
            <a:endParaRPr lang="en-IN" altLang="en-US"/>
          </a:p>
        </p:txBody>
      </p:sp>
      <p:pic>
        <p:nvPicPr>
          <p:cNvPr id="5" name="Content Placeholder 4" descr="C:\Users\puneet\Downloads\WhatsApp Image 2022-11-24 at 8.20.44 AM (1).jpegWhatsApp Image 2022-11-24 at 8.20.44 AM (1)"/>
          <p:cNvPicPr>
            <a:picLocks noChangeAspect="1"/>
          </p:cNvPicPr>
          <p:nvPr>
            <p:ph idx="1"/>
          </p:nvPr>
        </p:nvPicPr>
        <p:blipFill>
          <a:blip r:embed="rId1"/>
          <a:srcRect/>
          <a:stretch>
            <a:fillRect/>
          </a:stretch>
        </p:blipFill>
        <p:spPr>
          <a:xfrm>
            <a:off x="1630363" y="1825625"/>
            <a:ext cx="893000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IN" altLang="en-US"/>
              <a:t>SIGNUP PAGE WITH PARAMETERS WARNING!</a:t>
            </a:r>
            <a:endParaRPr lang="en-IN" altLang="en-US"/>
          </a:p>
        </p:txBody>
      </p:sp>
      <p:sp>
        <p:nvSpPr>
          <p:cNvPr id="4" name="Text Placeholder 3"/>
          <p:cNvSpPr>
            <a:spLocks noGrp="1"/>
          </p:cNvSpPr>
          <p:nvPr>
            <p:ph type="body" idx="1"/>
          </p:nvPr>
        </p:nvSpPr>
        <p:spPr>
          <a:xfrm>
            <a:off x="-12382" y="1317943"/>
            <a:ext cx="5157787" cy="823912"/>
          </a:xfrm>
        </p:spPr>
        <p:txBody>
          <a:bodyPr/>
          <a:p>
            <a:r>
              <a:rPr lang="en-IN" altLang="en-US"/>
              <a:t>Signup page </a:t>
            </a:r>
            <a:endParaRPr lang="en-IN" altLang="en-US"/>
          </a:p>
        </p:txBody>
      </p:sp>
      <p:pic>
        <p:nvPicPr>
          <p:cNvPr id="8" name="Content Placeholder 7" descr="WhatsApp Image 2022-11-24 at 8.20.44 AM (2)"/>
          <p:cNvPicPr>
            <a:picLocks noChangeAspect="1"/>
          </p:cNvPicPr>
          <p:nvPr>
            <p:ph sz="half" idx="2"/>
          </p:nvPr>
        </p:nvPicPr>
        <p:blipFill>
          <a:blip r:embed="rId1"/>
          <a:stretch>
            <a:fillRect/>
          </a:stretch>
        </p:blipFill>
        <p:spPr>
          <a:xfrm>
            <a:off x="0" y="2305685"/>
            <a:ext cx="5998210" cy="4352925"/>
          </a:xfrm>
          <a:prstGeom prst="rect">
            <a:avLst/>
          </a:prstGeom>
        </p:spPr>
      </p:pic>
      <p:sp>
        <p:nvSpPr>
          <p:cNvPr id="6" name="Text Placeholder 5"/>
          <p:cNvSpPr>
            <a:spLocks noGrp="1"/>
          </p:cNvSpPr>
          <p:nvPr>
            <p:ph type="body" sz="quarter" idx="3"/>
          </p:nvPr>
        </p:nvSpPr>
        <p:spPr>
          <a:xfrm>
            <a:off x="6172200" y="1248093"/>
            <a:ext cx="5183188" cy="823912"/>
          </a:xfrm>
        </p:spPr>
        <p:txBody>
          <a:bodyPr/>
          <a:p>
            <a:r>
              <a:rPr lang="en-IN" altLang="en-US"/>
              <a:t>If password is not Strong</a:t>
            </a:r>
            <a:endParaRPr lang="en-IN" altLang="en-US"/>
          </a:p>
        </p:txBody>
      </p:sp>
      <p:pic>
        <p:nvPicPr>
          <p:cNvPr id="9" name="Content Placeholder 8" descr="WhatsApp Image 2022-11-24 at 8.20.45 AM"/>
          <p:cNvPicPr>
            <a:picLocks noChangeAspect="1"/>
          </p:cNvPicPr>
          <p:nvPr>
            <p:ph sz="quarter" idx="4"/>
          </p:nvPr>
        </p:nvPicPr>
        <p:blipFill>
          <a:blip r:embed="rId2"/>
          <a:stretch>
            <a:fillRect/>
          </a:stretch>
        </p:blipFill>
        <p:spPr>
          <a:xfrm>
            <a:off x="5997575" y="2305685"/>
            <a:ext cx="6194425" cy="4352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IN" altLang="en-US"/>
              <a:t>LOGIN MODAL.</a:t>
            </a:r>
            <a:endParaRPr lang="en-IN" altLang="en-US"/>
          </a:p>
        </p:txBody>
      </p:sp>
      <p:sp>
        <p:nvSpPr>
          <p:cNvPr id="4" name="Text Placeholder 3"/>
          <p:cNvSpPr>
            <a:spLocks noGrp="1"/>
          </p:cNvSpPr>
          <p:nvPr>
            <p:ph type="body" idx="1"/>
          </p:nvPr>
        </p:nvSpPr>
        <p:spPr>
          <a:xfrm>
            <a:off x="839788" y="994728"/>
            <a:ext cx="5157787" cy="823912"/>
          </a:xfrm>
        </p:spPr>
        <p:txBody>
          <a:bodyPr/>
          <a:p>
            <a:r>
              <a:rPr lang="en-IN" altLang="en-US"/>
              <a:t>LOGIN PAGE</a:t>
            </a:r>
            <a:endParaRPr lang="en-IN" altLang="en-US"/>
          </a:p>
        </p:txBody>
      </p:sp>
      <p:pic>
        <p:nvPicPr>
          <p:cNvPr id="8" name="Content Placeholder 7" descr="WhatsApp Image 2022-11-24 at 8.20.44 AM (3)"/>
          <p:cNvPicPr>
            <a:picLocks noChangeAspect="1"/>
          </p:cNvPicPr>
          <p:nvPr>
            <p:ph sz="half" idx="2"/>
          </p:nvPr>
        </p:nvPicPr>
        <p:blipFill>
          <a:blip r:embed="rId1"/>
          <a:stretch>
            <a:fillRect/>
          </a:stretch>
        </p:blipFill>
        <p:spPr>
          <a:xfrm>
            <a:off x="162560" y="1946275"/>
            <a:ext cx="5835015" cy="4911725"/>
          </a:xfrm>
          <a:prstGeom prst="rect">
            <a:avLst/>
          </a:prstGeom>
        </p:spPr>
      </p:pic>
      <p:sp>
        <p:nvSpPr>
          <p:cNvPr id="6" name="Text Placeholder 5"/>
          <p:cNvSpPr>
            <a:spLocks noGrp="1"/>
          </p:cNvSpPr>
          <p:nvPr>
            <p:ph type="body" sz="quarter" idx="3"/>
          </p:nvPr>
        </p:nvSpPr>
        <p:spPr>
          <a:xfrm>
            <a:off x="6157595" y="980123"/>
            <a:ext cx="5183188" cy="823912"/>
          </a:xfrm>
        </p:spPr>
        <p:txBody>
          <a:bodyPr/>
          <a:p>
            <a:r>
              <a:rPr lang="en-IN" altLang="en-US"/>
              <a:t>SECURITY POPUP</a:t>
            </a:r>
            <a:endParaRPr lang="en-IN" altLang="en-US"/>
          </a:p>
        </p:txBody>
      </p:sp>
      <p:pic>
        <p:nvPicPr>
          <p:cNvPr id="9" name="Content Placeholder 8" descr="WhatsApp Image 2022-11-24 at 8.20.45 AM (1)"/>
          <p:cNvPicPr>
            <a:picLocks noChangeAspect="1"/>
          </p:cNvPicPr>
          <p:nvPr>
            <p:ph sz="quarter" idx="4"/>
          </p:nvPr>
        </p:nvPicPr>
        <p:blipFill>
          <a:blip r:embed="rId2"/>
          <a:stretch>
            <a:fillRect/>
          </a:stretch>
        </p:blipFill>
        <p:spPr>
          <a:xfrm>
            <a:off x="6009640" y="1946910"/>
            <a:ext cx="6182360" cy="49117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3673</Words>
  <Application>WPS Presentation</Application>
  <PresentationFormat>Widescreen</PresentationFormat>
  <Paragraphs>82</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vt:lpstr>
      <vt:lpstr>Times New Roman</vt:lpstr>
      <vt:lpstr>Calibri Light</vt:lpstr>
      <vt:lpstr>Microsoft YaHei</vt:lpstr>
      <vt:lpstr>Arial Unicode MS</vt:lpstr>
      <vt:lpstr>Bahnschrift Condensed</vt:lpstr>
      <vt:lpstr>Office Theme</vt:lpstr>
      <vt:lpstr> GLA UNIVERSITY</vt:lpstr>
      <vt:lpstr>SUBMITTED BY:                                                                                                                  SUBMITTED TO:</vt:lpstr>
      <vt:lpstr>INTRODUCTION    Online food ordering is the process of ordering food, for delivery or pickup, from a website or other application. The product can be either ready-to-eat food (e.g., direct from a home kitchen, restaurant, or Cloud kitchen) or food that has not been specially prepared for direct consumption  </vt:lpstr>
      <vt:lpstr>About the Project  The project named “OMNIFOOD” is a Food delivery website where The aim of developing the Online Food Ordering project is to replace the traditional way of taking orders with a computerized system. Another important reason for developing this project is to prepare order summary reports quickly and in the correct format at any point in time when required. </vt:lpstr>
      <vt:lpstr>PowerPoint 演示文稿</vt:lpstr>
      <vt:lpstr>	THIS IS HOW FRONTEND LOOKS LIKE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 UNIVERSITY</dc:title>
  <dc:creator>Shivang Saxena</dc:creator>
  <cp:lastModifiedBy>puneet</cp:lastModifiedBy>
  <cp:revision>11</cp:revision>
  <dcterms:created xsi:type="dcterms:W3CDTF">2022-11-20T18:24:00Z</dcterms:created>
  <dcterms:modified xsi:type="dcterms:W3CDTF">2022-11-24T06:00:43Z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CEBF0BE3996E40DCA870F7E59D94146A</vt:lpwstr>
  </property>
  <property fmtid="{D5CDD505-2E9C-101B-9397-08002B2CF9AE}" pid="3" name="KSOProductBuildVer">
    <vt:lpwstr>1033-11.2.0.11214</vt:lpwstr>
  </property>
</Properties>
</file>