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83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0F344B-10B5-684B-985B-D20D77D4BFB9}">
          <p14:sldIdLst>
            <p14:sldId id="283"/>
          </p14:sldIdLst>
        </p14:section>
        <p14:section name="Previous_versions" id="{5EBF252D-A291-7242-A800-75AD283DA73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ODMAN Michael" initials="WM" lastIdx="1" clrIdx="0">
    <p:extLst/>
  </p:cmAuthor>
  <p:cmAuthor id="2" name="WOODMAN Michael" initials="WM [2]" lastIdx="1" clrIdx="1">
    <p:extLst/>
  </p:cmAuthor>
  <p:cmAuthor id="3" name="WOODMAN Michael" initials="WM [3]" lastIdx="1" clrIdx="2">
    <p:extLst/>
  </p:cmAuthor>
  <p:cmAuthor id="4" name="WOODMAN Michael" initials="WM [4]" lastIdx="1" clrIdx="3">
    <p:extLst/>
  </p:cmAuthor>
  <p:cmAuthor id="5" name="WOODMAN Michael" initials="WM [5]" lastIdx="1" clrIdx="4">
    <p:extLst/>
  </p:cmAuthor>
  <p:cmAuthor id="6" name="WOODMAN Michael" initials="WM [6]" lastIdx="1" clrIdx="5">
    <p:extLst/>
  </p:cmAuthor>
  <p:cmAuthor id="7" name="WOODMAN Michael" initials="WM [7]" lastIdx="1" clrIdx="6">
    <p:extLst/>
  </p:cmAuthor>
  <p:cmAuthor id="8" name="WOODMAN Michael" initials="WM [8]" lastIdx="1" clrIdx="7">
    <p:extLst/>
  </p:cmAuthor>
  <p:cmAuthor id="9" name="WOODMAN Michael" initials="WM [9]" lastIdx="1" clrIdx="8">
    <p:extLst/>
  </p:cmAuthor>
  <p:cmAuthor id="10" name="WOODMAN Michael" initials="WM [10]" lastIdx="1" clrIdx="9">
    <p:extLst/>
  </p:cmAuthor>
  <p:cmAuthor id="11" name="WOODMAN Michael" initials="WM [11]" lastIdx="1" clrIdx="10">
    <p:extLst/>
  </p:cmAuthor>
  <p:cmAuthor id="12" name="WOODMAN Michael" initials="WM [12]" lastIdx="1" clrIdx="11">
    <p:extLst/>
  </p:cmAuthor>
  <p:cmAuthor id="13" name="WOODMAN Michael" initials="WM [13]" lastIdx="1" clrIdx="12">
    <p:extLst/>
  </p:cmAuthor>
  <p:cmAuthor id="14" name="WOODMAN Michael" initials="WM [14]" lastIdx="1" clrIdx="13">
    <p:extLst/>
  </p:cmAuthor>
  <p:cmAuthor id="15" name="WOODMAN Michael" initials="WM [15]" lastIdx="1" clrIdx="14">
    <p:extLst/>
  </p:cmAuthor>
  <p:cmAuthor id="16" name="WOODMAN Michael" initials="WM [16]" lastIdx="1" clrIdx="15">
    <p:extLst/>
  </p:cmAuthor>
  <p:cmAuthor id="17" name="WOODMAN Michael" initials="WM [17]" lastIdx="1" clrIdx="16">
    <p:extLst/>
  </p:cmAuthor>
  <p:cmAuthor id="18" name="WOODMAN Michael" initials="WM [18]" lastIdx="1" clrIdx="17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663"/>
  </p:normalViewPr>
  <p:slideViewPr>
    <p:cSldViewPr snapToGrid="0" snapToObjects="1">
      <p:cViewPr>
        <p:scale>
          <a:sx n="110" d="100"/>
          <a:sy n="110" d="100"/>
        </p:scale>
        <p:origin x="1912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6B593-82F9-4047-AFF5-F4AEA2D4F6A9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30085-20B1-6745-8EC8-6CBAC33E7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6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5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0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0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1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8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2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4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4BB05-A485-E642-BE16-7D71FD7DED4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B25D0-AF8A-5B4E-A46B-20C99B0F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71565" y="903896"/>
            <a:ext cx="2076773" cy="3099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T1</a:t>
            </a:r>
          </a:p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DICOM, NIFTI, MGZ</a:t>
            </a:r>
            <a:r>
              <a:rPr lang="is-IS" sz="1000" dirty="0" smtClean="0">
                <a:solidFill>
                  <a:schemeClr val="accent1">
                    <a:lumMod val="50000"/>
                  </a:schemeClr>
                </a:solidFill>
              </a:rPr>
              <a:t>…)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3150" y="874934"/>
            <a:ext cx="2076773" cy="367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DWI</a:t>
            </a:r>
          </a:p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DICOM, NIFTI</a:t>
            </a:r>
            <a:r>
              <a:rPr lang="is-IS" sz="1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59039" y="828022"/>
            <a:ext cx="1318490" cy="5211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CT</a:t>
            </a:r>
          </a:p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DICOM, NIFTI, MGZ</a:t>
            </a:r>
            <a:r>
              <a:rPr lang="is-IS" sz="1000" dirty="0">
                <a:solidFill>
                  <a:schemeClr val="accent1">
                    <a:lumMod val="50000"/>
                  </a:schemeClr>
                </a:solidFill>
              </a:rPr>
              <a:t>…)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89556" y="873232"/>
            <a:ext cx="897038" cy="4845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accent1">
                    <a:lumMod val="50000"/>
                  </a:schemeClr>
                </a:solidFill>
              </a:rPr>
              <a:t>SEEG</a:t>
            </a:r>
          </a:p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 schema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9611" y="1527425"/>
            <a:ext cx="1540680" cy="3823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Freesurfer T1 processing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reconALL.sh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4"/>
            <a:endCxn id="10" idx="0"/>
          </p:cNvCxnSpPr>
          <p:nvPr/>
        </p:nvCxnSpPr>
        <p:spPr>
          <a:xfrm flipH="1">
            <a:off x="3209951" y="1213862"/>
            <a:ext cx="1" cy="313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13791" y="2142313"/>
            <a:ext cx="440020" cy="14038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T</a:t>
            </a:r>
            <a:r>
              <a:rPr lang="en-US" sz="1000" dirty="0" smtClean="0">
                <a:solidFill>
                  <a:srgbClr val="FF0000"/>
                </a:solidFill>
              </a:rPr>
              <a:t>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76201" y="2431554"/>
            <a:ext cx="1281024" cy="72080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ial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, white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aparc.annot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aseg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</a:rPr>
              <a:t>aparc+aseg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10" idx="2"/>
            <a:endCxn id="14" idx="0"/>
          </p:cNvCxnSpPr>
          <p:nvPr/>
        </p:nvCxnSpPr>
        <p:spPr>
          <a:xfrm flipH="1">
            <a:off x="2433801" y="1909820"/>
            <a:ext cx="776150" cy="23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28215" y="1880972"/>
            <a:ext cx="881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-autorecon1</a:t>
            </a:r>
          </a:p>
        </p:txBody>
      </p:sp>
      <p:cxnSp>
        <p:nvCxnSpPr>
          <p:cNvPr id="21" name="Straight Arrow Connector 20"/>
          <p:cNvCxnSpPr>
            <a:stCxn id="10" idx="2"/>
            <a:endCxn id="15" idx="0"/>
          </p:cNvCxnSpPr>
          <p:nvPr/>
        </p:nvCxnSpPr>
        <p:spPr>
          <a:xfrm>
            <a:off x="3209951" y="1909820"/>
            <a:ext cx="106762" cy="521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4776436">
            <a:off x="3062024" y="2071624"/>
            <a:ext cx="577732" cy="25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parallel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3392271" y="3354359"/>
            <a:ext cx="1084547" cy="3946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Sub-</a:t>
            </a:r>
            <a:r>
              <a:rPr lang="en-US" sz="1000" dirty="0" err="1">
                <a:solidFill>
                  <a:schemeClr val="tx1"/>
                </a:solidFill>
              </a:rPr>
              <a:t>parcellation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subparc.sh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5" idx="4"/>
          </p:cNvCxnSpPr>
          <p:nvPr/>
        </p:nvCxnSpPr>
        <p:spPr>
          <a:xfrm>
            <a:off x="3316713" y="3152360"/>
            <a:ext cx="513657" cy="201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935743" y="4020657"/>
            <a:ext cx="1985273" cy="494704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aparc.sub100.annot, aseg100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aparc.sub100+aseg100</a:t>
            </a:r>
          </a:p>
        </p:txBody>
      </p:sp>
      <p:cxnSp>
        <p:nvCxnSpPr>
          <p:cNvPr id="38" name="Straight Arrow Connector 37"/>
          <p:cNvCxnSpPr>
            <a:stCxn id="29" idx="2"/>
            <a:endCxn id="36" idx="0"/>
          </p:cNvCxnSpPr>
          <p:nvPr/>
        </p:nvCxnSpPr>
        <p:spPr>
          <a:xfrm flipH="1">
            <a:off x="3928380" y="3749045"/>
            <a:ext cx="6165" cy="271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40719" y="4703025"/>
            <a:ext cx="1195438" cy="3946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Decimation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resamp_anat.sh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6" idx="4"/>
            <a:endCxn id="41" idx="0"/>
          </p:cNvCxnSpPr>
          <p:nvPr/>
        </p:nvCxnSpPr>
        <p:spPr>
          <a:xfrm flipH="1">
            <a:off x="3838438" y="4515361"/>
            <a:ext cx="89942" cy="187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4"/>
            <a:endCxn id="41" idx="0"/>
          </p:cNvCxnSpPr>
          <p:nvPr/>
        </p:nvCxnSpPr>
        <p:spPr>
          <a:xfrm>
            <a:off x="3316713" y="3152360"/>
            <a:ext cx="521725" cy="1550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948544" y="6761050"/>
            <a:ext cx="1765083" cy="498674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low.aparc.annot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low.aparc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1000" dirty="0" smtClean="0">
                <a:solidFill>
                  <a:srgbClr val="FF0000"/>
                </a:solidFill>
              </a:rPr>
              <a:t>sub100.annot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41" idx="2"/>
            <a:endCxn id="52" idx="0"/>
          </p:cNvCxnSpPr>
          <p:nvPr/>
        </p:nvCxnSpPr>
        <p:spPr>
          <a:xfrm flipH="1">
            <a:off x="3831086" y="5097711"/>
            <a:ext cx="7352" cy="1663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99689" y="1468455"/>
            <a:ext cx="1523694" cy="3497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DWI input pre-processing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dwi_prepro.sh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818" y="5061443"/>
            <a:ext cx="1258296" cy="3946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Tractography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tractography.sh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80" idx="2"/>
            <a:endCxn id="112" idx="0"/>
          </p:cNvCxnSpPr>
          <p:nvPr/>
        </p:nvCxnSpPr>
        <p:spPr>
          <a:xfrm flipH="1">
            <a:off x="483132" y="1818211"/>
            <a:ext cx="578404" cy="201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12" idx="4"/>
            <a:endCxn id="87" idx="0"/>
          </p:cNvCxnSpPr>
          <p:nvPr/>
        </p:nvCxnSpPr>
        <p:spPr>
          <a:xfrm>
            <a:off x="483132" y="2390789"/>
            <a:ext cx="208834" cy="101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892737" y="2110896"/>
            <a:ext cx="1065101" cy="20257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b0.nii.gz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5" name="Straight Arrow Connector 84"/>
          <p:cNvCxnSpPr>
            <a:stCxn id="80" idx="2"/>
            <a:endCxn id="84" idx="0"/>
          </p:cNvCxnSpPr>
          <p:nvPr/>
        </p:nvCxnSpPr>
        <p:spPr>
          <a:xfrm>
            <a:off x="1061536" y="1818211"/>
            <a:ext cx="363752" cy="29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217523" y="2985378"/>
            <a:ext cx="1302972" cy="23113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accent1">
                    <a:lumMod val="75000"/>
                  </a:schemeClr>
                </a:solidFill>
              </a:rPr>
              <a:t>t1_in_d.nii.gz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817" y="3405717"/>
            <a:ext cx="1258297" cy="7110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Anatomically Constraint Spherical Deconvolution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act_fod.sh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>
            <a:stCxn id="87" idx="2"/>
            <a:endCxn id="89" idx="0"/>
          </p:cNvCxnSpPr>
          <p:nvPr/>
        </p:nvCxnSpPr>
        <p:spPr>
          <a:xfrm flipH="1">
            <a:off x="687384" y="4116739"/>
            <a:ext cx="4582" cy="221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38204" y="4338046"/>
            <a:ext cx="1298360" cy="47842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5tt.mif,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wm_fod.mif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gmwmi.mif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38204" y="5742843"/>
            <a:ext cx="1314212" cy="21761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5M_SIFT.tck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92" name="Straight Arrow Connector 91"/>
          <p:cNvCxnSpPr>
            <a:stCxn id="5" idx="4"/>
            <a:endCxn id="80" idx="0"/>
          </p:cNvCxnSpPr>
          <p:nvPr/>
        </p:nvCxnSpPr>
        <p:spPr>
          <a:xfrm flipH="1">
            <a:off x="1061536" y="1242824"/>
            <a:ext cx="1" cy="225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1191324" y="2447980"/>
            <a:ext cx="1355371" cy="343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T1-b0 co-registration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(coregisterT1_DWI.sh)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84" idx="4"/>
            <a:endCxn id="104" idx="0"/>
          </p:cNvCxnSpPr>
          <p:nvPr/>
        </p:nvCxnSpPr>
        <p:spPr>
          <a:xfrm>
            <a:off x="1425288" y="2313474"/>
            <a:ext cx="443722" cy="134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4" idx="4"/>
            <a:endCxn id="104" idx="0"/>
          </p:cNvCxnSpPr>
          <p:nvPr/>
        </p:nvCxnSpPr>
        <p:spPr>
          <a:xfrm flipH="1">
            <a:off x="1869010" y="2282699"/>
            <a:ext cx="564791" cy="165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2618" y="2019264"/>
            <a:ext cx="961027" cy="3715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dwi.mif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mask.mif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5" name="Straight Arrow Connector 124"/>
          <p:cNvCxnSpPr>
            <a:stCxn id="104" idx="2"/>
            <a:endCxn id="86" idx="0"/>
          </p:cNvCxnSpPr>
          <p:nvPr/>
        </p:nvCxnSpPr>
        <p:spPr>
          <a:xfrm flipH="1">
            <a:off x="1869009" y="2791670"/>
            <a:ext cx="1" cy="193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6" idx="4"/>
            <a:endCxn id="87" idx="0"/>
          </p:cNvCxnSpPr>
          <p:nvPr/>
        </p:nvCxnSpPr>
        <p:spPr>
          <a:xfrm flipH="1">
            <a:off x="691966" y="3216514"/>
            <a:ext cx="1177043" cy="189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9" idx="4"/>
            <a:endCxn id="81" idx="0"/>
          </p:cNvCxnSpPr>
          <p:nvPr/>
        </p:nvCxnSpPr>
        <p:spPr>
          <a:xfrm>
            <a:off x="687384" y="4816474"/>
            <a:ext cx="4582" cy="24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1" idx="2"/>
            <a:endCxn id="90" idx="0"/>
          </p:cNvCxnSpPr>
          <p:nvPr/>
        </p:nvCxnSpPr>
        <p:spPr>
          <a:xfrm>
            <a:off x="691966" y="5456069"/>
            <a:ext cx="3344" cy="286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618" y="6148293"/>
            <a:ext cx="1252492" cy="315356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fs_default.txt</a:t>
            </a:r>
            <a:endParaRPr lang="en-US" sz="1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248241" y="7239479"/>
            <a:ext cx="2376093" cy="64298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counts.csv</a:t>
            </a:r>
            <a:r>
              <a:rPr lang="en-US" sz="1000" dirty="0" smtClean="0">
                <a:solidFill>
                  <a:srgbClr val="FF0000"/>
                </a:solidFill>
              </a:rPr>
              <a:t>, counts100.csv </a:t>
            </a:r>
            <a:r>
              <a:rPr lang="en-US" sz="1000" dirty="0" err="1" smtClean="0">
                <a:solidFill>
                  <a:srgbClr val="FF0000"/>
                </a:solidFill>
              </a:rPr>
              <a:t>mean_tract_lentgths.csv</a:t>
            </a:r>
            <a:endParaRPr lang="en-US" sz="1000" dirty="0" smtClean="0">
              <a:solidFill>
                <a:srgbClr val="FF0000"/>
              </a:solidFill>
            </a:endParaRP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mean_tract_lentgths100.csv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706726" y="6440494"/>
            <a:ext cx="1457576" cy="41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Connectome generation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connectome_gen.sh</a:t>
            </a:r>
            <a:r>
              <a:rPr lang="en-US" sz="1000" dirty="0" smtClean="0">
                <a:solidFill>
                  <a:schemeClr val="tx1"/>
                </a:solidFill>
              </a:rPr>
              <a:t>))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680839" y="4709602"/>
            <a:ext cx="1483636" cy="5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Volumes-b0 co-registration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coregisterVOLS_DWI.sh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/>
          <p:cNvCxnSpPr>
            <a:stCxn id="36" idx="4"/>
            <a:endCxn id="148" idx="0"/>
          </p:cNvCxnSpPr>
          <p:nvPr/>
        </p:nvCxnSpPr>
        <p:spPr>
          <a:xfrm flipH="1">
            <a:off x="2422657" y="4515361"/>
            <a:ext cx="1505723" cy="1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4" idx="4"/>
            <a:endCxn id="148" idx="0"/>
          </p:cNvCxnSpPr>
          <p:nvPr/>
        </p:nvCxnSpPr>
        <p:spPr>
          <a:xfrm>
            <a:off x="1425288" y="2313474"/>
            <a:ext cx="997369" cy="2396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90" idx="4"/>
            <a:endCxn id="141" idx="0"/>
          </p:cNvCxnSpPr>
          <p:nvPr/>
        </p:nvCxnSpPr>
        <p:spPr>
          <a:xfrm>
            <a:off x="2422674" y="5936237"/>
            <a:ext cx="12840" cy="504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1117401" y="5474387"/>
            <a:ext cx="2610545" cy="46185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aparc+asseg_in_d.nii.gz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parc.sub100+asseg100_in_d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nii.gz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7" name="Straight Arrow Connector 196"/>
          <p:cNvCxnSpPr>
            <a:stCxn id="148" idx="2"/>
            <a:endCxn id="190" idx="0"/>
          </p:cNvCxnSpPr>
          <p:nvPr/>
        </p:nvCxnSpPr>
        <p:spPr>
          <a:xfrm>
            <a:off x="2422657" y="5253102"/>
            <a:ext cx="17" cy="22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5" idx="4"/>
            <a:endCxn id="148" idx="0"/>
          </p:cNvCxnSpPr>
          <p:nvPr/>
        </p:nvCxnSpPr>
        <p:spPr>
          <a:xfrm flipH="1">
            <a:off x="2422657" y="3152360"/>
            <a:ext cx="894056" cy="1557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90" idx="4"/>
            <a:endCxn id="141" idx="0"/>
          </p:cNvCxnSpPr>
          <p:nvPr/>
        </p:nvCxnSpPr>
        <p:spPr>
          <a:xfrm>
            <a:off x="695310" y="5960461"/>
            <a:ext cx="1740204" cy="480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141" idx="2"/>
            <a:endCxn id="140" idx="0"/>
          </p:cNvCxnSpPr>
          <p:nvPr/>
        </p:nvCxnSpPr>
        <p:spPr>
          <a:xfrm>
            <a:off x="2435514" y="6857670"/>
            <a:ext cx="774" cy="381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itle 1"/>
          <p:cNvSpPr txBox="1">
            <a:spLocks/>
          </p:cNvSpPr>
          <p:nvPr/>
        </p:nvSpPr>
        <p:spPr>
          <a:xfrm>
            <a:off x="62817" y="5632"/>
            <a:ext cx="5915025" cy="77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241" name="Freeform 240"/>
          <p:cNvSpPr/>
          <p:nvPr/>
        </p:nvSpPr>
        <p:spPr>
          <a:xfrm>
            <a:off x="138175" y="436700"/>
            <a:ext cx="1923680" cy="7445759"/>
          </a:xfrm>
          <a:custGeom>
            <a:avLst/>
            <a:gdLst>
              <a:gd name="connsiteX0" fmla="*/ 0 w 2181981"/>
              <a:gd name="connsiteY0" fmla="*/ 655527 h 9012448"/>
              <a:gd name="connsiteX1" fmla="*/ 2141316 w 2181981"/>
              <a:gd name="connsiteY1" fmla="*/ 852296 h 9012448"/>
              <a:gd name="connsiteX2" fmla="*/ 1458410 w 2181981"/>
              <a:gd name="connsiteY2" fmla="*/ 9012448 h 901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981" h="9012448">
                <a:moveTo>
                  <a:pt x="0" y="655527"/>
                </a:moveTo>
                <a:cubicBezTo>
                  <a:pt x="949124" y="57501"/>
                  <a:pt x="1898248" y="-540524"/>
                  <a:pt x="2141316" y="852296"/>
                </a:cubicBezTo>
                <a:cubicBezTo>
                  <a:pt x="2384384" y="2245116"/>
                  <a:pt x="1458410" y="9012448"/>
                  <a:pt x="1458410" y="9012448"/>
                </a:cubicBezTo>
              </a:path>
            </a:pathLst>
          </a:custGeom>
          <a:noFill/>
          <a:ln w="317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 241"/>
          <p:cNvSpPr/>
          <p:nvPr/>
        </p:nvSpPr>
        <p:spPr>
          <a:xfrm>
            <a:off x="4283746" y="601883"/>
            <a:ext cx="2417996" cy="8692588"/>
          </a:xfrm>
          <a:custGeom>
            <a:avLst/>
            <a:gdLst>
              <a:gd name="connsiteX0" fmla="*/ 1415738 w 2874148"/>
              <a:gd name="connsiteY0" fmla="*/ 0 h 8287474"/>
              <a:gd name="connsiteX1" fmla="*/ 3626 w 2874148"/>
              <a:gd name="connsiteY1" fmla="*/ 1365813 h 8287474"/>
              <a:gd name="connsiteX2" fmla="*/ 1786128 w 2874148"/>
              <a:gd name="connsiteY2" fmla="*/ 6690167 h 8287474"/>
              <a:gd name="connsiteX3" fmla="*/ 2874148 w 2874148"/>
              <a:gd name="connsiteY3" fmla="*/ 8287474 h 828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4148" h="8287474">
                <a:moveTo>
                  <a:pt x="1415738" y="0"/>
                </a:moveTo>
                <a:cubicBezTo>
                  <a:pt x="678816" y="125392"/>
                  <a:pt x="-58106" y="250785"/>
                  <a:pt x="3626" y="1365813"/>
                </a:cubicBezTo>
                <a:cubicBezTo>
                  <a:pt x="65358" y="2480841"/>
                  <a:pt x="1307708" y="5536557"/>
                  <a:pt x="1786128" y="6690167"/>
                </a:cubicBezTo>
                <a:cubicBezTo>
                  <a:pt x="2264548" y="7843777"/>
                  <a:pt x="2874148" y="8287474"/>
                  <a:pt x="2874148" y="8287474"/>
                </a:cubicBezTo>
              </a:path>
            </a:pathLst>
          </a:custGeom>
          <a:noFill/>
          <a:ln w="3175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534402" y="2169289"/>
            <a:ext cx="1445534" cy="194404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brainmask.mgz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Straight Arrow Connector 2"/>
          <p:cNvCxnSpPr>
            <a:stCxn id="10" idx="2"/>
            <a:endCxn id="58" idx="0"/>
          </p:cNvCxnSpPr>
          <p:nvPr/>
        </p:nvCxnSpPr>
        <p:spPr>
          <a:xfrm>
            <a:off x="3209951" y="1909820"/>
            <a:ext cx="1047218" cy="259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648923" y="1860941"/>
            <a:ext cx="881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-autorecon1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4598767" y="2780424"/>
            <a:ext cx="1082812" cy="337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Head model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head_model.sh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8" idx="4"/>
            <a:endCxn id="61" idx="0"/>
          </p:cNvCxnSpPr>
          <p:nvPr/>
        </p:nvCxnSpPr>
        <p:spPr>
          <a:xfrm>
            <a:off x="4257169" y="2363693"/>
            <a:ext cx="883004" cy="416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497086" y="3350414"/>
            <a:ext cx="1280443" cy="86455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head_model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. {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geom,cond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head.mat</a:t>
            </a:r>
            <a:endParaRPr lang="en-US" sz="1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head_inv.mat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61" idx="2"/>
            <a:endCxn id="65" idx="0"/>
          </p:cNvCxnSpPr>
          <p:nvPr/>
        </p:nvCxnSpPr>
        <p:spPr>
          <a:xfrm flipH="1">
            <a:off x="5137308" y="3118046"/>
            <a:ext cx="2865" cy="232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809491" y="4516875"/>
            <a:ext cx="1279807" cy="393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 model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source_model.sh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052677" y="5181346"/>
            <a:ext cx="1811009" cy="5042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cortical.{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tri,ssm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cortical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.{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dip,dsm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subcortical.{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dip,dsm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4" name="Straight Arrow Connector 73"/>
          <p:cNvCxnSpPr>
            <a:stCxn id="123" idx="4"/>
            <a:endCxn id="129" idx="0"/>
          </p:cNvCxnSpPr>
          <p:nvPr/>
        </p:nvCxnSpPr>
        <p:spPr>
          <a:xfrm flipH="1">
            <a:off x="5958181" y="3469670"/>
            <a:ext cx="281455" cy="243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5" idx="4"/>
            <a:endCxn id="72" idx="0"/>
          </p:cNvCxnSpPr>
          <p:nvPr/>
        </p:nvCxnSpPr>
        <p:spPr>
          <a:xfrm>
            <a:off x="5137308" y="4214966"/>
            <a:ext cx="312087" cy="301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1" idx="6"/>
            <a:endCxn id="72" idx="1"/>
          </p:cNvCxnSpPr>
          <p:nvPr/>
        </p:nvCxnSpPr>
        <p:spPr>
          <a:xfrm flipH="1" flipV="1">
            <a:off x="4809491" y="4713872"/>
            <a:ext cx="65757" cy="1215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3865015" y="5675395"/>
            <a:ext cx="1010233" cy="507971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low.pial</a:t>
            </a:r>
            <a:endParaRPr lang="en-US" sz="1000" dirty="0">
              <a:solidFill>
                <a:srgbClr val="FF0000"/>
              </a:solidFill>
            </a:endParaRPr>
          </a:p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low.white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>
            <a:stCxn id="41" idx="2"/>
            <a:endCxn id="91" idx="0"/>
          </p:cNvCxnSpPr>
          <p:nvPr/>
        </p:nvCxnSpPr>
        <p:spPr>
          <a:xfrm>
            <a:off x="3838438" y="5097711"/>
            <a:ext cx="531694" cy="577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2" idx="2"/>
            <a:endCxn id="73" idx="0"/>
          </p:cNvCxnSpPr>
          <p:nvPr/>
        </p:nvCxnSpPr>
        <p:spPr>
          <a:xfrm>
            <a:off x="5449395" y="4910868"/>
            <a:ext cx="508787" cy="270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703072" y="1809648"/>
            <a:ext cx="1082812" cy="484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SEEG positions generation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seeg-ct.sh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6" idx="4"/>
            <a:endCxn id="116" idx="0"/>
          </p:cNvCxnSpPr>
          <p:nvPr/>
        </p:nvCxnSpPr>
        <p:spPr>
          <a:xfrm>
            <a:off x="5118284" y="1349196"/>
            <a:ext cx="1126194" cy="460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" idx="4"/>
            <a:endCxn id="116" idx="0"/>
          </p:cNvCxnSpPr>
          <p:nvPr/>
        </p:nvCxnSpPr>
        <p:spPr>
          <a:xfrm flipH="1">
            <a:off x="6244478" y="1357765"/>
            <a:ext cx="93597" cy="451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5635058" y="3271616"/>
            <a:ext cx="1209156" cy="198054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seeg_xyz.txt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4" name="Straight Arrow Connector 123"/>
          <p:cNvCxnSpPr>
            <a:stCxn id="116" idx="2"/>
            <a:endCxn id="123" idx="0"/>
          </p:cNvCxnSpPr>
          <p:nvPr/>
        </p:nvCxnSpPr>
        <p:spPr>
          <a:xfrm flipH="1">
            <a:off x="6239636" y="2293952"/>
            <a:ext cx="4842" cy="977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5318277" y="5904426"/>
            <a:ext cx="1279807" cy="351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Sensor model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sensor_model.sh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73" idx="4"/>
            <a:endCxn id="129" idx="0"/>
          </p:cNvCxnSpPr>
          <p:nvPr/>
        </p:nvCxnSpPr>
        <p:spPr>
          <a:xfrm flipH="1">
            <a:off x="5958181" y="5685546"/>
            <a:ext cx="1" cy="218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466029" y="6430282"/>
            <a:ext cx="2328974" cy="50481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seeg.h2ipm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seeg-cortical.ds2ipm</a:t>
            </a:r>
          </a:p>
          <a:p>
            <a:pPr algn="ctr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seeg-subcortical.ds2ipm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8" name="Straight Arrow Connector 137"/>
          <p:cNvCxnSpPr>
            <a:stCxn id="129" idx="2"/>
            <a:endCxn id="137" idx="0"/>
          </p:cNvCxnSpPr>
          <p:nvPr/>
        </p:nvCxnSpPr>
        <p:spPr>
          <a:xfrm flipH="1">
            <a:off x="5630516" y="6255536"/>
            <a:ext cx="327665" cy="174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5445634" y="7248021"/>
            <a:ext cx="1309382" cy="368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Lead field model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lead_field_model.sh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5" name="Straight Arrow Connector 154"/>
          <p:cNvCxnSpPr>
            <a:stCxn id="137" idx="4"/>
            <a:endCxn id="145" idx="0"/>
          </p:cNvCxnSpPr>
          <p:nvPr/>
        </p:nvCxnSpPr>
        <p:spPr>
          <a:xfrm>
            <a:off x="5630516" y="6935097"/>
            <a:ext cx="469809" cy="31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5434058" y="7909254"/>
            <a:ext cx="1338956" cy="50481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accent1">
                    <a:lumMod val="75000"/>
                  </a:schemeClr>
                </a:solidFill>
              </a:rPr>
              <a:t>seeg_gain.mat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7" name="Straight Arrow Connector 186"/>
          <p:cNvCxnSpPr>
            <a:stCxn id="145" idx="2"/>
            <a:endCxn id="167" idx="0"/>
          </p:cNvCxnSpPr>
          <p:nvPr/>
        </p:nvCxnSpPr>
        <p:spPr>
          <a:xfrm>
            <a:off x="6100325" y="7616102"/>
            <a:ext cx="3211" cy="29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36" idx="4"/>
            <a:endCxn id="203" idx="1"/>
          </p:cNvCxnSpPr>
          <p:nvPr/>
        </p:nvCxnSpPr>
        <p:spPr>
          <a:xfrm>
            <a:off x="3928380" y="4515361"/>
            <a:ext cx="1548631" cy="4422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52" idx="4"/>
            <a:endCxn id="203" idx="1"/>
          </p:cNvCxnSpPr>
          <p:nvPr/>
        </p:nvCxnSpPr>
        <p:spPr>
          <a:xfrm>
            <a:off x="3831086" y="7259724"/>
            <a:ext cx="1645925" cy="1677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477011" y="8707221"/>
            <a:ext cx="1279807" cy="460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Lead field generation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</a:rPr>
              <a:t>lead_field_gen.sh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4979936" y="9358890"/>
            <a:ext cx="1806456" cy="50481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FF0000"/>
                </a:solidFill>
              </a:rPr>
              <a:t>seeg_lead_field.mat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205" name="Straight Arrow Connector 204"/>
          <p:cNvCxnSpPr>
            <a:stCxn id="203" idx="2"/>
            <a:endCxn id="204" idx="0"/>
          </p:cNvCxnSpPr>
          <p:nvPr/>
        </p:nvCxnSpPr>
        <p:spPr>
          <a:xfrm flipH="1">
            <a:off x="5883164" y="9168028"/>
            <a:ext cx="233751" cy="190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67" idx="4"/>
            <a:endCxn id="203" idx="0"/>
          </p:cNvCxnSpPr>
          <p:nvPr/>
        </p:nvCxnSpPr>
        <p:spPr>
          <a:xfrm>
            <a:off x="6103536" y="8414069"/>
            <a:ext cx="13379" cy="29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65" idx="4"/>
          </p:cNvCxnSpPr>
          <p:nvPr/>
        </p:nvCxnSpPr>
        <p:spPr>
          <a:xfrm>
            <a:off x="5137308" y="4214966"/>
            <a:ext cx="480919" cy="2940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7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7991</TotalTime>
  <Words>172</Words>
  <Application>Microsoft Macintosh PowerPoint</Application>
  <PresentationFormat>A4 Paper (210x297 mm)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Dionysios Perdikis</dc:creator>
  <cp:lastModifiedBy>Dionysios Perdikis</cp:lastModifiedBy>
  <cp:revision>254</cp:revision>
  <dcterms:created xsi:type="dcterms:W3CDTF">2016-08-02T15:22:43Z</dcterms:created>
  <dcterms:modified xsi:type="dcterms:W3CDTF">2016-12-07T16:16:11Z</dcterms:modified>
</cp:coreProperties>
</file>