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y="7772400" cx="12801600"/>
  <p:notesSz cx="12801600" cy="77724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Slide">
    <p:bg>
      <p:bgPr>
        <a:solidFill>
          <a:schemeClr val="bg1"/>
        </a:solidFill>
        <a:effectLst/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bg object 16"/>
          <p:cNvSpPr/>
          <p:nvPr/>
        </p:nvSpPr>
        <p:spPr>
          <a:xfrm>
            <a:off x="609600" y="45720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0F0F0"/>
          </a:solidFill>
        </p:spPr>
        <p:txBody>
          <a:bodyPr bIns="0" lIns="0" rIns="0" rtlCol="0" tIns="0" wrap="square"/>
          <a:p/>
        </p:txBody>
      </p:sp>
      <p:sp>
        <p:nvSpPr>
          <p:cNvPr id="1048595" name="bg object 17"/>
          <p:cNvSpPr/>
          <p:nvPr/>
        </p:nvSpPr>
        <p:spPr>
          <a:xfrm>
            <a:off x="8058911" y="461772"/>
            <a:ext cx="4742815" cy="6853555"/>
          </a:xfrm>
          <a:custGeom>
            <a:avLst/>
            <a:ahLst/>
            <a:rect l="l" t="t" r="r" b="b"/>
            <a:pathLst>
              <a:path w="4742815" h="6853555">
                <a:moveTo>
                  <a:pt x="1929383" y="0"/>
                </a:moveTo>
                <a:lnTo>
                  <a:pt x="3147059" y="6853428"/>
                </a:lnTo>
              </a:path>
              <a:path w="4742815" h="6853555">
                <a:moveTo>
                  <a:pt x="4742687" y="3691128"/>
                </a:moveTo>
                <a:lnTo>
                  <a:pt x="0" y="6853428"/>
                </a:lnTo>
              </a:path>
            </a:pathLst>
          </a:custGeom>
          <a:ln w="9144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pic>
        <p:nvPicPr>
          <p:cNvPr id="2097155" name="bg object 1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540240" y="457200"/>
            <a:ext cx="3261359" cy="6861048"/>
          </a:xfrm>
          <a:prstGeom prst="rect"/>
        </p:spPr>
      </p:pic>
      <p:pic>
        <p:nvPicPr>
          <p:cNvPr id="2097156" name="bg 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09600" y="4465319"/>
            <a:ext cx="451104" cy="2852927"/>
          </a:xfrm>
          <a:prstGeom prst="rect"/>
        </p:spPr>
      </p:pic>
      <p:pic>
        <p:nvPicPr>
          <p:cNvPr id="2097157" name="bg object 20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1286255" y="6925056"/>
            <a:ext cx="2142744" cy="199643"/>
          </a:xfrm>
          <a:prstGeom prst="rect"/>
        </p:spPr>
      </p:pic>
      <p:pic>
        <p:nvPicPr>
          <p:cNvPr id="2097158" name="bg object 21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1077468" y="6868668"/>
            <a:ext cx="3704843" cy="294131"/>
          </a:xfrm>
          <a:prstGeom prst="rect"/>
        </p:spPr>
      </p:pic>
      <p:sp>
        <p:nvSpPr>
          <p:cNvPr id="1048596" name="Holder 2"/>
          <p:cNvSpPr>
            <a:spLocks noGrp="1"/>
          </p:cNvSpPr>
          <p:nvPr>
            <p:ph type="ctrTitle"/>
          </p:nvPr>
        </p:nvSpPr>
        <p:spPr>
          <a:xfrm>
            <a:off x="1348232" y="1261720"/>
            <a:ext cx="10105135" cy="672464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97" name="Holder 3"/>
          <p:cNvSpPr>
            <a:spLocks noGrp="1"/>
          </p:cNvSpPr>
          <p:nvPr>
            <p:ph type="subTitle" idx="4"/>
          </p:nvPr>
        </p:nvSpPr>
        <p:spPr>
          <a:xfrm>
            <a:off x="1920240" y="4352544"/>
            <a:ext cx="8961120" cy="1943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0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70" name="Holder 3"/>
          <p:cNvSpPr>
            <a:spLocks noGrp="1"/>
          </p:cNvSpPr>
          <p:nvPr>
            <p:ph sz="half" idx="2"/>
          </p:nvPr>
        </p:nvSpPr>
        <p:spPr>
          <a:xfrm>
            <a:off x="640080" y="1787652"/>
            <a:ext cx="5568696" cy="512978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1" name="Holder 4"/>
          <p:cNvSpPr>
            <a:spLocks noGrp="1"/>
          </p:cNvSpPr>
          <p:nvPr>
            <p:ph sz="half" idx="3"/>
          </p:nvPr>
        </p:nvSpPr>
        <p:spPr>
          <a:xfrm>
            <a:off x="6592824" y="1787652"/>
            <a:ext cx="5568696" cy="512978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7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60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1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62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5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8058912" y="461772"/>
            <a:ext cx="4742815" cy="6853555"/>
          </a:xfrm>
          <a:custGeom>
            <a:avLst/>
            <a:ahLst/>
            <a:rect l="l" t="t" r="r" b="b"/>
            <a:pathLst>
              <a:path w="4742815" h="6853555">
                <a:moveTo>
                  <a:pt x="1929383" y="0"/>
                </a:moveTo>
                <a:lnTo>
                  <a:pt x="3147059" y="6853428"/>
                </a:lnTo>
              </a:path>
              <a:path w="4742815" h="6853555">
                <a:moveTo>
                  <a:pt x="4742687" y="3691128"/>
                </a:moveTo>
                <a:lnTo>
                  <a:pt x="0" y="6853428"/>
                </a:lnTo>
              </a:path>
            </a:pathLst>
          </a:custGeom>
          <a:ln w="9144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pic>
        <p:nvPicPr>
          <p:cNvPr id="2097152" name="bg object 17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9540239" y="457200"/>
            <a:ext cx="3261359" cy="6861048"/>
          </a:xfrm>
          <a:prstGeom prst="rect"/>
        </p:spPr>
      </p:pic>
      <p:sp>
        <p:nvSpPr>
          <p:cNvPr id="1048577" name="Holder 2"/>
          <p:cNvSpPr>
            <a:spLocks noGrp="1"/>
          </p:cNvSpPr>
          <p:nvPr>
            <p:ph type="title"/>
          </p:nvPr>
        </p:nvSpPr>
        <p:spPr>
          <a:xfrm>
            <a:off x="1351280" y="804567"/>
            <a:ext cx="10099039" cy="75691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78" name="Holder 3"/>
          <p:cNvSpPr>
            <a:spLocks noGrp="1"/>
          </p:cNvSpPr>
          <p:nvPr>
            <p:ph type="body" idx="1"/>
          </p:nvPr>
        </p:nvSpPr>
        <p:spPr>
          <a:xfrm>
            <a:off x="1962404" y="1959556"/>
            <a:ext cx="8876791" cy="482282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79" name="Holder 4"/>
          <p:cNvSpPr>
            <a:spLocks noGrp="1"/>
          </p:cNvSpPr>
          <p:nvPr>
            <p:ph type="ftr" sz="quarter" idx="5"/>
          </p:nvPr>
        </p:nvSpPr>
        <p:spPr>
          <a:xfrm>
            <a:off x="4352544" y="7228332"/>
            <a:ext cx="4096512" cy="38862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0" name="Holder 5"/>
          <p:cNvSpPr>
            <a:spLocks noGrp="1"/>
          </p:cNvSpPr>
          <p:nvPr>
            <p:ph type="dt" sz="half" idx="6"/>
          </p:nvPr>
        </p:nvSpPr>
        <p:spPr>
          <a:xfrm>
            <a:off x="640080" y="7228332"/>
            <a:ext cx="2944368" cy="38862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1" name="Holder 6"/>
          <p:cNvSpPr>
            <a:spLocks noGrp="1"/>
          </p:cNvSpPr>
          <p:nvPr>
            <p:ph type="sldNum" sz="quarter" idx="7"/>
          </p:nvPr>
        </p:nvSpPr>
        <p:spPr>
          <a:xfrm>
            <a:off x="9217152" y="7228332"/>
            <a:ext cx="2944368" cy="38862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7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2.jpeg"/><Relationship Id="rId3" Type="http://schemas.openxmlformats.org/officeDocument/2006/relationships/image" Target="../media/image9.jpeg"/><Relationship Id="rId4" Type="http://schemas.openxmlformats.org/officeDocument/2006/relationships/image" Target="../media/image4.png"/><Relationship Id="rId5" Type="http://schemas.openxmlformats.org/officeDocument/2006/relationships/image" Target="../media/image10.jpeg"/><Relationship Id="rId6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14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7.jpe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object 2"/>
          <p:cNvSpPr txBox="1">
            <a:spLocks noGrp="1"/>
          </p:cNvSpPr>
          <p:nvPr>
            <p:ph type="title"/>
          </p:nvPr>
        </p:nvSpPr>
        <p:spPr>
          <a:xfrm>
            <a:off x="2981960" y="456960"/>
            <a:ext cx="6351270" cy="9779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0F0F0F"/>
                </a:solidFill>
              </a:rPr>
              <a:t>Employee</a:t>
            </a:r>
            <a:r>
              <a:rPr dirty="0" sz="3200" spc="-35">
                <a:solidFill>
                  <a:srgbClr val="0F0F0F"/>
                </a:solidFill>
              </a:rPr>
              <a:t> </a:t>
            </a:r>
            <a:r>
              <a:rPr dirty="0" sz="3200" spc="-5">
                <a:solidFill>
                  <a:srgbClr val="0F0F0F"/>
                </a:solidFill>
              </a:rPr>
              <a:t>Data</a:t>
            </a:r>
            <a:r>
              <a:rPr dirty="0" sz="3200" spc="-225">
                <a:solidFill>
                  <a:srgbClr val="0F0F0F"/>
                </a:solidFill>
              </a:rPr>
              <a:t> </a:t>
            </a:r>
            <a:r>
              <a:rPr dirty="0" sz="3200" spc="-10">
                <a:solidFill>
                  <a:srgbClr val="0F0F0F"/>
                </a:solidFill>
              </a:rPr>
              <a:t>Analysis</a:t>
            </a:r>
            <a:r>
              <a:rPr dirty="0" sz="3200" spc="-35">
                <a:solidFill>
                  <a:srgbClr val="0F0F0F"/>
                </a:solidFill>
              </a:rPr>
              <a:t> </a:t>
            </a:r>
            <a:r>
              <a:rPr dirty="0" sz="3200" spc="-5">
                <a:solidFill>
                  <a:srgbClr val="0F0F0F"/>
                </a:solidFill>
              </a:rPr>
              <a:t>Using</a:t>
            </a:r>
            <a:r>
              <a:rPr dirty="0" sz="3200">
                <a:solidFill>
                  <a:srgbClr val="0F0F0F"/>
                </a:solidFill>
              </a:rPr>
              <a:t> Excel</a:t>
            </a:r>
            <a:endParaRPr sz="3200"/>
          </a:p>
        </p:txBody>
      </p:sp>
      <p:sp>
        <p:nvSpPr>
          <p:cNvPr id="1048588" name="object 3"/>
          <p:cNvSpPr txBox="1"/>
          <p:nvPr/>
        </p:nvSpPr>
        <p:spPr>
          <a:xfrm>
            <a:off x="1558544" y="3882845"/>
            <a:ext cx="7788275" cy="185674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ts val="2855"/>
              </a:lnSpc>
              <a:spcBef>
                <a:spcPts val="95"/>
              </a:spcBef>
            </a:pPr>
            <a:r>
              <a:rPr b="1" dirty="0" sz="2400" spc="10">
                <a:latin typeface="Calibri"/>
                <a:cs typeface="Calibri"/>
              </a:rPr>
              <a:t>S</a:t>
            </a:r>
            <a:r>
              <a:rPr b="1" dirty="0" sz="2400" spc="-20">
                <a:latin typeface="Calibri"/>
                <a:cs typeface="Calibri"/>
              </a:rPr>
              <a:t>T</a:t>
            </a:r>
            <a:r>
              <a:rPr b="1" dirty="0" sz="2400" spc="10">
                <a:latin typeface="Calibri"/>
                <a:cs typeface="Calibri"/>
              </a:rPr>
              <a:t>U</a:t>
            </a:r>
            <a:r>
              <a:rPr b="1" dirty="0" sz="2400" spc="-5">
                <a:latin typeface="Calibri"/>
                <a:cs typeface="Calibri"/>
              </a:rPr>
              <a:t>DENT</a:t>
            </a:r>
            <a:r>
              <a:rPr b="1" dirty="0" sz="2400" spc="-150">
                <a:latin typeface="Calibri"/>
                <a:cs typeface="Calibri"/>
              </a:rPr>
              <a:t> </a:t>
            </a:r>
            <a:r>
              <a:rPr b="1" dirty="0" sz="2400" spc="-5">
                <a:latin typeface="Calibri"/>
                <a:cs typeface="Calibri"/>
              </a:rPr>
              <a:t>NA</a:t>
            </a:r>
            <a:r>
              <a:rPr b="1" dirty="0" sz="2400" spc="5">
                <a:latin typeface="Calibri"/>
                <a:cs typeface="Calibri"/>
              </a:rPr>
              <a:t>M</a:t>
            </a:r>
            <a:r>
              <a:rPr b="1" dirty="0" sz="2400" spc="-5">
                <a:latin typeface="Calibri"/>
                <a:cs typeface="Calibri"/>
              </a:rPr>
              <a:t>E:</a:t>
            </a:r>
            <a:r>
              <a:rPr b="1" dirty="0" sz="2400" spc="-125">
                <a:latin typeface="Calibri"/>
                <a:cs typeface="Calibri"/>
              </a:rPr>
              <a:t> </a:t>
            </a:r>
            <a:r>
              <a:rPr altLang="en-GB" b="1" dirty="0" sz="2400" lang="en-US" spc="-25">
                <a:latin typeface="Calibri"/>
                <a:cs typeface="Calibri"/>
              </a:rPr>
              <a:t>P</a:t>
            </a:r>
            <a:r>
              <a:rPr altLang="en-GB" b="1" dirty="0" sz="2400" lang="en-US" spc="-25">
                <a:latin typeface="Calibri"/>
                <a:cs typeface="Calibri"/>
              </a:rPr>
              <a:t>U</a:t>
            </a:r>
            <a:r>
              <a:rPr altLang="en-GB" b="1" dirty="0" sz="2400" lang="en-US" spc="-25">
                <a:latin typeface="Calibri"/>
                <a:cs typeface="Calibri"/>
              </a:rPr>
              <a:t>N</a:t>
            </a:r>
            <a:r>
              <a:rPr altLang="en-GB" b="1" dirty="0" sz="2400" lang="en-US" spc="-25">
                <a:latin typeface="Calibri"/>
                <a:cs typeface="Calibri"/>
              </a:rPr>
              <a:t>I</a:t>
            </a:r>
            <a:r>
              <a:rPr altLang="en-GB" b="1" dirty="0" sz="2400" lang="en-US" spc="-25">
                <a:latin typeface="Calibri"/>
                <a:cs typeface="Calibri"/>
              </a:rPr>
              <a:t>T</a:t>
            </a:r>
            <a:r>
              <a:rPr altLang="en-GB" b="1" dirty="0" sz="2400" lang="en-US" spc="-25">
                <a:latin typeface="Calibri"/>
                <a:cs typeface="Calibri"/>
              </a:rPr>
              <a:t>H</a:t>
            </a:r>
            <a:r>
              <a:rPr altLang="en-GB" b="1" dirty="0" sz="2400" lang="en-US" spc="-25">
                <a:latin typeface="Calibri"/>
                <a:cs typeface="Calibri"/>
              </a:rPr>
              <a:t>A</a:t>
            </a:r>
            <a:r>
              <a:rPr altLang="en-GB" b="1" dirty="0" sz="2400" lang="en-US" spc="-25">
                <a:latin typeface="Calibri"/>
                <a:cs typeface="Calibri"/>
              </a:rPr>
              <a:t> </a:t>
            </a:r>
            <a:r>
              <a:rPr altLang="en-GB" b="1" dirty="0" sz="2400" lang="en-US" spc="-25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890"/>
              </a:lnSpc>
              <a:spcBef>
                <a:spcPts val="65"/>
              </a:spcBef>
            </a:pPr>
            <a:r>
              <a:rPr b="1" dirty="0" sz="2400" spc="10">
                <a:latin typeface="Calibri"/>
                <a:cs typeface="Calibri"/>
              </a:rPr>
              <a:t>R</a:t>
            </a:r>
            <a:r>
              <a:rPr b="1" dirty="0" sz="2400" spc="-5">
                <a:latin typeface="Calibri"/>
                <a:cs typeface="Calibri"/>
              </a:rPr>
              <a:t>E</a:t>
            </a:r>
            <a:r>
              <a:rPr b="1" dirty="0" sz="2400" spc="-25">
                <a:latin typeface="Calibri"/>
                <a:cs typeface="Calibri"/>
              </a:rPr>
              <a:t>G</a:t>
            </a:r>
            <a:r>
              <a:rPr b="1" dirty="0" sz="2400" spc="-5">
                <a:latin typeface="Calibri"/>
                <a:cs typeface="Calibri"/>
              </a:rPr>
              <a:t>I</a:t>
            </a:r>
            <a:r>
              <a:rPr b="1" dirty="0" sz="2400" spc="10">
                <a:latin typeface="Calibri"/>
                <a:cs typeface="Calibri"/>
              </a:rPr>
              <a:t>S</a:t>
            </a:r>
            <a:r>
              <a:rPr b="1" dirty="0" sz="2400" spc="-20">
                <a:latin typeface="Calibri"/>
                <a:cs typeface="Calibri"/>
              </a:rPr>
              <a:t>T</a:t>
            </a:r>
            <a:r>
              <a:rPr b="1" dirty="0" sz="2400" spc="-5">
                <a:latin typeface="Calibri"/>
                <a:cs typeface="Calibri"/>
              </a:rPr>
              <a:t>ER</a:t>
            </a:r>
            <a:r>
              <a:rPr b="1" dirty="0" sz="2400" spc="-145">
                <a:latin typeface="Calibri"/>
                <a:cs typeface="Calibri"/>
              </a:rPr>
              <a:t> </a:t>
            </a:r>
            <a:r>
              <a:rPr b="1" dirty="0" sz="2400" spc="-5">
                <a:latin typeface="Calibri"/>
                <a:cs typeface="Calibri"/>
              </a:rPr>
              <a:t>NO:</a:t>
            </a:r>
            <a:r>
              <a:rPr b="1" dirty="0" sz="2400" spc="-125">
                <a:latin typeface="Calibri"/>
                <a:cs typeface="Calibri"/>
              </a:rPr>
              <a:t> E238508582D3A94936647D66CFBF2E8C</a:t>
            </a:r>
            <a:r>
              <a:rPr altLang="en-GB" b="1" dirty="0" sz="2400" lang="en-US" spc="-145">
                <a:latin typeface="Calibri"/>
                <a:cs typeface="Calibri"/>
              </a:rPr>
              <a:t> </a:t>
            </a:r>
            <a:r>
              <a:rPr altLang="en-GB" b="1" dirty="0" sz="2400" lang="en-US" spc="-145">
                <a:latin typeface="Calibri"/>
                <a:cs typeface="Calibri"/>
              </a:rPr>
              <a:t>,</a:t>
            </a:r>
            <a:r>
              <a:rPr altLang="en-GB" b="1" dirty="0" sz="2400" lang="en-US" spc="-145">
                <a:latin typeface="Calibri"/>
                <a:cs typeface="Calibri"/>
              </a:rPr>
              <a:t>3</a:t>
            </a:r>
            <a:r>
              <a:rPr altLang="en-GB" b="1" dirty="0" sz="2400" lang="en-US" spc="-145">
                <a:latin typeface="Calibri"/>
                <a:cs typeface="Calibri"/>
              </a:rPr>
              <a:t>1</a:t>
            </a:r>
            <a:r>
              <a:rPr altLang="en-GB" b="1" dirty="0" sz="2400" lang="en-US" spc="-145">
                <a:latin typeface="Calibri"/>
                <a:cs typeface="Calibri"/>
              </a:rPr>
              <a:t>2</a:t>
            </a:r>
            <a:r>
              <a:rPr altLang="en-GB" b="1" dirty="0" sz="2400" lang="en-US" spc="-145">
                <a:latin typeface="Calibri"/>
                <a:cs typeface="Calibri"/>
              </a:rPr>
              <a:t>2</a:t>
            </a:r>
            <a:r>
              <a:rPr altLang="en-GB" b="1" dirty="0" sz="2400" lang="en-US" spc="-145">
                <a:latin typeface="Calibri"/>
                <a:cs typeface="Calibri"/>
              </a:rPr>
              <a:t>0</a:t>
            </a:r>
            <a:r>
              <a:rPr altLang="en-GB" b="1" dirty="0" sz="2400" lang="en-US" spc="-145">
                <a:latin typeface="Calibri"/>
                <a:cs typeface="Calibri"/>
              </a:rPr>
              <a:t>8</a:t>
            </a:r>
            <a:r>
              <a:rPr altLang="en-GB" b="1" dirty="0" sz="2400" lang="en-US" spc="-145">
                <a:latin typeface="Calibri"/>
                <a:cs typeface="Calibri"/>
              </a:rPr>
              <a:t>7</a:t>
            </a:r>
            <a:r>
              <a:rPr altLang="en-GB" b="1" dirty="0" sz="2400" lang="en-US" spc="-145">
                <a:latin typeface="Calibri"/>
                <a:cs typeface="Calibri"/>
              </a:rPr>
              <a:t>4</a:t>
            </a:r>
            <a:r>
              <a:rPr altLang="en-GB" b="1" dirty="0" sz="2400" lang="en-US" spc="-145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890"/>
              </a:lnSpc>
              <a:spcBef>
                <a:spcPts val="65"/>
              </a:spcBef>
            </a:pPr>
            <a:r>
              <a:rPr b="1" dirty="0" sz="2400" spc="-5">
                <a:latin typeface="Calibri"/>
                <a:cs typeface="Calibri"/>
              </a:rPr>
              <a:t>DEPARTMENT:</a:t>
            </a:r>
            <a:r>
              <a:rPr b="1" dirty="0" sz="2400" spc="-20">
                <a:latin typeface="Calibri"/>
                <a:cs typeface="Calibri"/>
              </a:rPr>
              <a:t> </a:t>
            </a:r>
            <a:r>
              <a:rPr b="1" dirty="0" sz="2400">
                <a:latin typeface="Calibri"/>
                <a:cs typeface="Calibri"/>
              </a:rPr>
              <a:t>B.COM(GENERAL)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b="1" dirty="0" sz="2400" spc="-5">
                <a:latin typeface="Calibri"/>
                <a:cs typeface="Calibri"/>
              </a:rPr>
              <a:t>COLLEGE:</a:t>
            </a:r>
            <a:r>
              <a:rPr b="1" dirty="0" sz="2400" spc="-45">
                <a:latin typeface="Calibri"/>
                <a:cs typeface="Calibri"/>
              </a:rPr>
              <a:t> </a:t>
            </a:r>
            <a:r>
              <a:rPr b="1" dirty="0" sz="2400" spc="-5">
                <a:latin typeface="Calibri"/>
                <a:cs typeface="Calibri"/>
              </a:rPr>
              <a:t>MEENAKSHI</a:t>
            </a:r>
            <a:r>
              <a:rPr b="1" dirty="0" sz="2400" spc="-80">
                <a:latin typeface="Calibri"/>
                <a:cs typeface="Calibri"/>
              </a:rPr>
              <a:t> </a:t>
            </a:r>
            <a:r>
              <a:rPr b="1" dirty="0" sz="2400">
                <a:latin typeface="Calibri"/>
                <a:cs typeface="Calibri"/>
              </a:rPr>
              <a:t>COLLEGE</a:t>
            </a:r>
            <a:r>
              <a:rPr b="1" dirty="0" sz="2400" spc="-65">
                <a:latin typeface="Calibri"/>
                <a:cs typeface="Calibri"/>
              </a:rPr>
              <a:t> </a:t>
            </a:r>
            <a:r>
              <a:rPr b="1" dirty="0" sz="2400" spc="-5">
                <a:latin typeface="Calibri"/>
                <a:cs typeface="Calibri"/>
              </a:rPr>
              <a:t>FOR</a:t>
            </a:r>
            <a:r>
              <a:rPr b="1" dirty="0" sz="2400" spc="-65">
                <a:latin typeface="Calibri"/>
                <a:cs typeface="Calibri"/>
              </a:rPr>
              <a:t> </a:t>
            </a:r>
            <a:r>
              <a:rPr b="1" dirty="0" sz="2400" spc="-5">
                <a:latin typeface="Calibri"/>
                <a:cs typeface="Calibri"/>
              </a:rPr>
              <a:t>WOMEN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48589" name="object 4"/>
          <p:cNvSpPr txBox="1"/>
          <p:nvPr/>
        </p:nvSpPr>
        <p:spPr>
          <a:xfrm>
            <a:off x="11990323" y="6877396"/>
            <a:ext cx="99060" cy="1936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D93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3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276855" y="6890003"/>
            <a:ext cx="76200" cy="176783"/>
          </a:xfrm>
          <a:prstGeom prst="rect"/>
        </p:spPr>
      </p:pic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09600" y="4465320"/>
            <a:ext cx="451104" cy="2852927"/>
          </a:xfrm>
          <a:prstGeom prst="rect"/>
        </p:spPr>
      </p:pic>
      <p:grpSp>
        <p:nvGrpSpPr>
          <p:cNvPr id="19" name="object 7"/>
          <p:cNvGrpSpPr/>
          <p:nvPr/>
        </p:nvGrpSpPr>
        <p:grpSpPr>
          <a:xfrm>
            <a:off x="1485900" y="1447800"/>
            <a:ext cx="1743710" cy="1333500"/>
            <a:chOff x="1485900" y="1447800"/>
            <a:chExt cx="1743710" cy="1333500"/>
          </a:xfrm>
        </p:grpSpPr>
        <p:sp>
          <p:nvSpPr>
            <p:cNvPr id="1048590" name="object 8"/>
            <p:cNvSpPr/>
            <p:nvPr/>
          </p:nvSpPr>
          <p:spPr>
            <a:xfrm>
              <a:off x="1485900" y="1725167"/>
              <a:ext cx="1229995" cy="1056640"/>
            </a:xfrm>
            <a:custGeom>
              <a:avLst/>
              <a:ahLst/>
              <a:rect l="l" t="t" r="r" b="b"/>
              <a:pathLst>
                <a:path w="1229995" h="1056639">
                  <a:moveTo>
                    <a:pt x="964691" y="1056132"/>
                  </a:moveTo>
                  <a:lnTo>
                    <a:pt x="265175" y="1056132"/>
                  </a:lnTo>
                  <a:lnTo>
                    <a:pt x="0" y="528828"/>
                  </a:lnTo>
                  <a:lnTo>
                    <a:pt x="265175" y="0"/>
                  </a:lnTo>
                  <a:lnTo>
                    <a:pt x="964691" y="0"/>
                  </a:lnTo>
                  <a:lnTo>
                    <a:pt x="1229867" y="528828"/>
                  </a:lnTo>
                  <a:lnTo>
                    <a:pt x="964691" y="1056132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1" name="object 9"/>
            <p:cNvSpPr/>
            <p:nvPr/>
          </p:nvSpPr>
          <p:spPr>
            <a:xfrm>
              <a:off x="2581656" y="1447800"/>
              <a:ext cx="647700" cy="562610"/>
            </a:xfrm>
            <a:custGeom>
              <a:avLst/>
              <a:ahLst/>
              <a:rect l="l" t="t" r="r" b="b"/>
              <a:pathLst>
                <a:path w="647700" h="562610">
                  <a:moveTo>
                    <a:pt x="507491" y="562355"/>
                  </a:moveTo>
                  <a:lnTo>
                    <a:pt x="140208" y="562355"/>
                  </a:lnTo>
                  <a:lnTo>
                    <a:pt x="0" y="281940"/>
                  </a:lnTo>
                  <a:lnTo>
                    <a:pt x="140208" y="0"/>
                  </a:lnTo>
                  <a:lnTo>
                    <a:pt x="507491" y="0"/>
                  </a:lnTo>
                  <a:lnTo>
                    <a:pt x="647700" y="281940"/>
                  </a:lnTo>
                  <a:lnTo>
                    <a:pt x="507491" y="562355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2" name="object 10"/>
          <p:cNvSpPr/>
          <p:nvPr/>
        </p:nvSpPr>
        <p:spPr>
          <a:xfrm>
            <a:off x="4363211" y="1648967"/>
            <a:ext cx="1667510" cy="1437640"/>
          </a:xfrm>
          <a:custGeom>
            <a:avLst/>
            <a:ahLst/>
            <a:rect l="l" t="t" r="r" b="b"/>
            <a:pathLst>
              <a:path w="1667510" h="1437639">
                <a:moveTo>
                  <a:pt x="1307591" y="1437132"/>
                </a:moveTo>
                <a:lnTo>
                  <a:pt x="359664" y="1437132"/>
                </a:lnTo>
                <a:lnTo>
                  <a:pt x="0" y="719328"/>
                </a:lnTo>
                <a:lnTo>
                  <a:pt x="359664" y="0"/>
                </a:lnTo>
                <a:lnTo>
                  <a:pt x="1307591" y="0"/>
                </a:lnTo>
                <a:lnTo>
                  <a:pt x="1667256" y="719328"/>
                </a:lnTo>
                <a:lnTo>
                  <a:pt x="1307591" y="1437132"/>
                </a:lnTo>
                <a:close/>
              </a:path>
            </a:pathLst>
          </a:custGeom>
          <a:solidFill>
            <a:srgbClr val="42CFA1"/>
          </a:solidFill>
        </p:spPr>
        <p:txBody>
          <a:bodyPr bIns="0" lIns="0" rIns="0" rtlCol="0" tIns="0" wrap="square"/>
          <a:p/>
        </p:txBody>
      </p:sp>
      <p:sp>
        <p:nvSpPr>
          <p:cNvPr id="1048593" name="object 11"/>
          <p:cNvSpPr/>
          <p:nvPr/>
        </p:nvSpPr>
        <p:spPr>
          <a:xfrm>
            <a:off x="4410455" y="5670803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975" y="618744"/>
                </a:moveTo>
                <a:lnTo>
                  <a:pt x="155447" y="618744"/>
                </a:lnTo>
                <a:lnTo>
                  <a:pt x="0" y="309372"/>
                </a:lnTo>
                <a:lnTo>
                  <a:pt x="155447" y="0"/>
                </a:lnTo>
                <a:lnTo>
                  <a:pt x="569975" y="0"/>
                </a:lnTo>
                <a:lnTo>
                  <a:pt x="723899" y="309372"/>
                </a:lnTo>
                <a:lnTo>
                  <a:pt x="569975" y="618744"/>
                </a:lnTo>
                <a:close/>
              </a:path>
            </a:pathLst>
          </a:custGeom>
          <a:solidFill>
            <a:srgbClr val="42AE50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>
            <a:spLocks noGrp="1"/>
          </p:cNvSpPr>
          <p:nvPr>
            <p:ph type="title"/>
          </p:nvPr>
        </p:nvSpPr>
        <p:spPr>
          <a:xfrm>
            <a:off x="1348232" y="720746"/>
            <a:ext cx="3304540" cy="14598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1048651" name="object 3"/>
          <p:cNvSpPr txBox="1"/>
          <p:nvPr/>
        </p:nvSpPr>
        <p:spPr>
          <a:xfrm>
            <a:off x="1419859" y="1974797"/>
            <a:ext cx="7296150" cy="4343222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414655" marL="469900">
              <a:lnSpc>
                <a:spcPct val="100000"/>
              </a:lnSpc>
              <a:spcBef>
                <a:spcPts val="95"/>
              </a:spcBef>
              <a:buFont typeface="Arial"/>
              <a:buChar char="●"/>
              <a:tabLst>
                <a:tab algn="l" pos="469265"/>
                <a:tab algn="l" pos="469900"/>
              </a:tabLst>
            </a:pPr>
            <a:r>
              <a:rPr b="1" dirty="0" sz="2400" spc="-5">
                <a:latin typeface="Times New Roman"/>
                <a:cs typeface="Times New Roman"/>
              </a:rPr>
              <a:t>S</a:t>
            </a:r>
            <a:r>
              <a:rPr b="1" dirty="0" sz="2400" spc="-25">
                <a:latin typeface="Times New Roman"/>
                <a:cs typeface="Times New Roman"/>
              </a:rPr>
              <a:t>T</a:t>
            </a:r>
            <a:r>
              <a:rPr b="1" dirty="0" sz="2400" spc="-5">
                <a:latin typeface="Times New Roman"/>
                <a:cs typeface="Times New Roman"/>
              </a:rPr>
              <a:t>EP</a:t>
            </a:r>
            <a:r>
              <a:rPr b="1" dirty="0" sz="2400" spc="-145">
                <a:latin typeface="Times New Roman"/>
                <a:cs typeface="Times New Roman"/>
              </a:rPr>
              <a:t> </a:t>
            </a:r>
            <a:r>
              <a:rPr b="1" dirty="0" sz="2400" spc="10">
                <a:latin typeface="Times New Roman"/>
                <a:cs typeface="Times New Roman"/>
              </a:rPr>
              <a:t>-</a:t>
            </a:r>
            <a:r>
              <a:rPr b="1" dirty="0" sz="2400" spc="-5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indent="1219200" marL="12700" marR="98425">
              <a:lnSpc>
                <a:spcPts val="2860"/>
              </a:lnSpc>
              <a:spcBef>
                <a:spcPts val="114"/>
              </a:spcBef>
            </a:pPr>
            <a:r>
              <a:rPr b="1" dirty="0" sz="2400" spc="-5">
                <a:latin typeface="Times New Roman"/>
                <a:cs typeface="Times New Roman"/>
              </a:rPr>
              <a:t>DOWNLOAD THE EMPLOYEE DATASET </a:t>
            </a:r>
            <a:r>
              <a:rPr b="1" dirty="0" sz="2400" spc="-585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AND</a:t>
            </a:r>
            <a:r>
              <a:rPr b="1" dirty="0" sz="2400" spc="-105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OPEN</a:t>
            </a:r>
            <a:r>
              <a:rPr b="1" dirty="0" sz="2400" spc="-130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THE</a:t>
            </a:r>
            <a:r>
              <a:rPr b="1" dirty="0" sz="2400" spc="-10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EMPLOYEE</a:t>
            </a:r>
            <a:r>
              <a:rPr b="1" dirty="0" sz="2400" spc="-95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DATASET</a:t>
            </a:r>
            <a:r>
              <a:rPr b="1" dirty="0" sz="2400" spc="-130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IN</a:t>
            </a:r>
            <a:r>
              <a:rPr b="1" dirty="0" sz="2400" spc="-80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EXCEL.</a:t>
            </a:r>
            <a:endParaRPr sz="2400">
              <a:latin typeface="Times New Roman"/>
              <a:cs typeface="Times New Roman"/>
            </a:endParaRPr>
          </a:p>
          <a:p>
            <a:pPr indent="-414655" marL="469900">
              <a:lnSpc>
                <a:spcPts val="2795"/>
              </a:lnSpc>
              <a:buFont typeface="Arial"/>
              <a:buChar char="●"/>
              <a:tabLst>
                <a:tab algn="l" pos="469265"/>
                <a:tab algn="l" pos="469900"/>
              </a:tabLst>
            </a:pPr>
            <a:r>
              <a:rPr b="1" dirty="0" sz="2400" spc="-5">
                <a:latin typeface="Times New Roman"/>
                <a:cs typeface="Times New Roman"/>
              </a:rPr>
              <a:t>S</a:t>
            </a:r>
            <a:r>
              <a:rPr b="1" dirty="0" sz="2400" spc="-25">
                <a:latin typeface="Times New Roman"/>
                <a:cs typeface="Times New Roman"/>
              </a:rPr>
              <a:t>T</a:t>
            </a:r>
            <a:r>
              <a:rPr b="1" dirty="0" sz="2400" spc="-5">
                <a:latin typeface="Times New Roman"/>
                <a:cs typeface="Times New Roman"/>
              </a:rPr>
              <a:t>EP</a:t>
            </a:r>
            <a:r>
              <a:rPr b="1" dirty="0" sz="2400" spc="-145">
                <a:latin typeface="Times New Roman"/>
                <a:cs typeface="Times New Roman"/>
              </a:rPr>
              <a:t> </a:t>
            </a:r>
            <a:r>
              <a:rPr b="1" dirty="0" sz="2400" spc="10">
                <a:latin typeface="Times New Roman"/>
                <a:cs typeface="Times New Roman"/>
              </a:rPr>
              <a:t>-</a:t>
            </a:r>
            <a:r>
              <a:rPr b="1" dirty="0" sz="2400" spc="-5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indent="533400" marL="469900" marR="467995">
              <a:lnSpc>
                <a:spcPts val="2860"/>
              </a:lnSpc>
              <a:spcBef>
                <a:spcPts val="110"/>
              </a:spcBef>
            </a:pPr>
            <a:r>
              <a:rPr b="1" dirty="0" sz="2400" spc="-20">
                <a:latin typeface="Times New Roman"/>
                <a:cs typeface="Times New Roman"/>
              </a:rPr>
              <a:t>S</a:t>
            </a:r>
            <a:r>
              <a:rPr b="1" dirty="0" sz="2400" spc="-25">
                <a:latin typeface="Times New Roman"/>
                <a:cs typeface="Times New Roman"/>
              </a:rPr>
              <a:t>ELE</a:t>
            </a:r>
            <a:r>
              <a:rPr b="1" dirty="0" sz="2400" spc="-35">
                <a:latin typeface="Times New Roman"/>
                <a:cs typeface="Times New Roman"/>
              </a:rPr>
              <a:t>C</a:t>
            </a:r>
            <a:r>
              <a:rPr b="1" dirty="0" sz="2400" spc="-5">
                <a:latin typeface="Times New Roman"/>
                <a:cs typeface="Times New Roman"/>
              </a:rPr>
              <a:t>T</a:t>
            </a:r>
            <a:r>
              <a:rPr b="1" dirty="0" sz="2400" spc="-114">
                <a:latin typeface="Times New Roman"/>
                <a:cs typeface="Times New Roman"/>
              </a:rPr>
              <a:t> </a:t>
            </a:r>
            <a:r>
              <a:rPr b="1" dirty="0" sz="2400" spc="-25">
                <a:latin typeface="Times New Roman"/>
                <a:cs typeface="Times New Roman"/>
              </a:rPr>
              <a:t>TH</a:t>
            </a:r>
            <a:r>
              <a:rPr b="1" dirty="0" sz="2400" spc="-5">
                <a:latin typeface="Times New Roman"/>
                <a:cs typeface="Times New Roman"/>
              </a:rPr>
              <a:t>E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b="1" dirty="0" sz="2400" spc="-25">
                <a:latin typeface="Times New Roman"/>
                <a:cs typeface="Times New Roman"/>
              </a:rPr>
              <a:t>E</a:t>
            </a:r>
            <a:r>
              <a:rPr b="1" dirty="0" sz="2400" spc="-5">
                <a:latin typeface="Times New Roman"/>
                <a:cs typeface="Times New Roman"/>
              </a:rPr>
              <a:t>N</a:t>
            </a:r>
            <a:r>
              <a:rPr b="1" dirty="0" sz="2400" spc="-50">
                <a:latin typeface="Times New Roman"/>
                <a:cs typeface="Times New Roman"/>
              </a:rPr>
              <a:t>T</a:t>
            </a:r>
            <a:r>
              <a:rPr b="1" dirty="0" sz="2400" spc="-30">
                <a:latin typeface="Times New Roman"/>
                <a:cs typeface="Times New Roman"/>
              </a:rPr>
              <a:t>I</a:t>
            </a:r>
            <a:r>
              <a:rPr b="1" dirty="0" sz="2400" spc="-5">
                <a:latin typeface="Times New Roman"/>
                <a:cs typeface="Times New Roman"/>
              </a:rPr>
              <a:t>RE</a:t>
            </a:r>
            <a:r>
              <a:rPr b="1" dirty="0" sz="2400" spc="-45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D</a:t>
            </a:r>
            <a:r>
              <a:rPr b="1" dirty="0" sz="2400" spc="-35">
                <a:latin typeface="Times New Roman"/>
                <a:cs typeface="Times New Roman"/>
              </a:rPr>
              <a:t>A</a:t>
            </a:r>
            <a:r>
              <a:rPr b="1" dirty="0" sz="2400" spc="-25">
                <a:latin typeface="Times New Roman"/>
                <a:cs typeface="Times New Roman"/>
              </a:rPr>
              <a:t>T</a:t>
            </a:r>
            <a:r>
              <a:rPr b="1" dirty="0" sz="2400" spc="-5">
                <a:latin typeface="Times New Roman"/>
                <a:cs typeface="Times New Roman"/>
              </a:rPr>
              <a:t>A</a:t>
            </a:r>
            <a:r>
              <a:rPr b="1" dirty="0" sz="2400" spc="-265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A</a:t>
            </a:r>
            <a:r>
              <a:rPr b="1" dirty="0" sz="2400" spc="-35">
                <a:latin typeface="Times New Roman"/>
                <a:cs typeface="Times New Roman"/>
              </a:rPr>
              <a:t>N</a:t>
            </a:r>
            <a:r>
              <a:rPr b="1" dirty="0" sz="2400" spc="-5">
                <a:latin typeface="Times New Roman"/>
                <a:cs typeface="Times New Roman"/>
              </a:rPr>
              <a:t>D</a:t>
            </a:r>
            <a:r>
              <a:rPr b="1" dirty="0" sz="2400" spc="-25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C</a:t>
            </a:r>
            <a:r>
              <a:rPr b="1" dirty="0" sz="2400" spc="-25">
                <a:latin typeface="Times New Roman"/>
                <a:cs typeface="Times New Roman"/>
              </a:rPr>
              <a:t>L</a:t>
            </a:r>
            <a:r>
              <a:rPr b="1" dirty="0" sz="2400" spc="-30">
                <a:latin typeface="Times New Roman"/>
                <a:cs typeface="Times New Roman"/>
              </a:rPr>
              <a:t>I</a:t>
            </a:r>
            <a:r>
              <a:rPr b="1" dirty="0" sz="2400" spc="-5">
                <a:latin typeface="Times New Roman"/>
                <a:cs typeface="Times New Roman"/>
              </a:rPr>
              <a:t>CK  </a:t>
            </a:r>
            <a:r>
              <a:rPr b="1" dirty="0" sz="2400" spc="-25">
                <a:latin typeface="Times New Roman"/>
                <a:cs typeface="Times New Roman"/>
              </a:rPr>
              <a:t>O</a:t>
            </a:r>
            <a:r>
              <a:rPr b="1" dirty="0" sz="2400" spc="-5">
                <a:latin typeface="Times New Roman"/>
                <a:cs typeface="Times New Roman"/>
              </a:rPr>
              <a:t>N</a:t>
            </a:r>
            <a:r>
              <a:rPr b="1" dirty="0" sz="2400" spc="-30">
                <a:latin typeface="Times New Roman"/>
                <a:cs typeface="Times New Roman"/>
              </a:rPr>
              <a:t> </a:t>
            </a:r>
            <a:r>
              <a:rPr b="1" dirty="0" sz="2400" spc="-35">
                <a:latin typeface="Times New Roman"/>
                <a:cs typeface="Times New Roman"/>
              </a:rPr>
              <a:t>DA</a:t>
            </a:r>
            <a:r>
              <a:rPr b="1" dirty="0" sz="2400" spc="-25">
                <a:latin typeface="Times New Roman"/>
                <a:cs typeface="Times New Roman"/>
              </a:rPr>
              <a:t>T</a:t>
            </a:r>
            <a:r>
              <a:rPr b="1" dirty="0" sz="2400" spc="-5">
                <a:latin typeface="Times New Roman"/>
                <a:cs typeface="Times New Roman"/>
              </a:rPr>
              <a:t>A</a:t>
            </a:r>
            <a:r>
              <a:rPr b="1" dirty="0" sz="2400" spc="-295">
                <a:latin typeface="Times New Roman"/>
                <a:cs typeface="Times New Roman"/>
              </a:rPr>
              <a:t> </a:t>
            </a:r>
            <a:r>
              <a:rPr b="1" dirty="0" sz="2400" spc="-35">
                <a:latin typeface="Times New Roman"/>
                <a:cs typeface="Times New Roman"/>
              </a:rPr>
              <a:t>AN</a:t>
            </a:r>
            <a:r>
              <a:rPr b="1" dirty="0" sz="2400" spc="-5">
                <a:latin typeface="Times New Roman"/>
                <a:cs typeface="Times New Roman"/>
              </a:rPr>
              <a:t>D</a:t>
            </a:r>
            <a:r>
              <a:rPr b="1" dirty="0" sz="2400" spc="-30">
                <a:latin typeface="Times New Roman"/>
                <a:cs typeface="Times New Roman"/>
              </a:rPr>
              <a:t> </a:t>
            </a:r>
            <a:r>
              <a:rPr b="1" dirty="0" sz="2400" spc="-35">
                <a:latin typeface="Times New Roman"/>
                <a:cs typeface="Times New Roman"/>
              </a:rPr>
              <a:t>C</a:t>
            </a:r>
            <a:r>
              <a:rPr b="1" dirty="0" sz="2400" spc="-25">
                <a:latin typeface="Times New Roman"/>
                <a:cs typeface="Times New Roman"/>
              </a:rPr>
              <a:t>L</a:t>
            </a:r>
            <a:r>
              <a:rPr b="1" dirty="0" sz="2400" spc="-30">
                <a:latin typeface="Times New Roman"/>
                <a:cs typeface="Times New Roman"/>
              </a:rPr>
              <a:t>I</a:t>
            </a:r>
            <a:r>
              <a:rPr b="1" dirty="0" sz="2400" spc="-5">
                <a:latin typeface="Times New Roman"/>
                <a:cs typeface="Times New Roman"/>
              </a:rPr>
              <a:t>CK</a:t>
            </a:r>
            <a:r>
              <a:rPr b="1" dirty="0" sz="2400" spc="-45">
                <a:latin typeface="Times New Roman"/>
                <a:cs typeface="Times New Roman"/>
              </a:rPr>
              <a:t> </a:t>
            </a:r>
            <a:r>
              <a:rPr b="1" dirty="0" sz="2400" spc="-25">
                <a:latin typeface="Times New Roman"/>
                <a:cs typeface="Times New Roman"/>
              </a:rPr>
              <a:t>O</a:t>
            </a:r>
            <a:r>
              <a:rPr b="1" dirty="0" sz="2400" spc="-5">
                <a:latin typeface="Times New Roman"/>
                <a:cs typeface="Times New Roman"/>
              </a:rPr>
              <a:t>N</a:t>
            </a:r>
            <a:r>
              <a:rPr b="1" dirty="0" sz="2400" spc="-30">
                <a:latin typeface="Times New Roman"/>
                <a:cs typeface="Times New Roman"/>
              </a:rPr>
              <a:t> </a:t>
            </a:r>
            <a:r>
              <a:rPr b="1" dirty="0" sz="2400" spc="-35">
                <a:latin typeface="Times New Roman"/>
                <a:cs typeface="Times New Roman"/>
              </a:rPr>
              <a:t>F</a:t>
            </a:r>
            <a:r>
              <a:rPr b="1" dirty="0" sz="2400" spc="-30">
                <a:latin typeface="Times New Roman"/>
                <a:cs typeface="Times New Roman"/>
              </a:rPr>
              <a:t>I</a:t>
            </a:r>
            <a:r>
              <a:rPr b="1" dirty="0" sz="2400" spc="-25">
                <a:latin typeface="Times New Roman"/>
                <a:cs typeface="Times New Roman"/>
              </a:rPr>
              <a:t>L</a:t>
            </a:r>
            <a:r>
              <a:rPr b="1" dirty="0" sz="2400" spc="-50">
                <a:latin typeface="Times New Roman"/>
                <a:cs typeface="Times New Roman"/>
              </a:rPr>
              <a:t>T</a:t>
            </a:r>
            <a:r>
              <a:rPr b="1" dirty="0" sz="2400" spc="-25">
                <a:latin typeface="Times New Roman"/>
                <a:cs typeface="Times New Roman"/>
              </a:rPr>
              <a:t>E</a:t>
            </a:r>
            <a:r>
              <a:rPr b="1" dirty="0" sz="2400" spc="-5">
                <a:latin typeface="Times New Roman"/>
                <a:cs typeface="Times New Roman"/>
              </a:rPr>
              <a:t>R</a:t>
            </a:r>
            <a:r>
              <a:rPr b="1" dirty="0" sz="2400" spc="-30">
                <a:latin typeface="Times New Roman"/>
                <a:cs typeface="Times New Roman"/>
              </a:rPr>
              <a:t> </a:t>
            </a:r>
            <a:r>
              <a:rPr b="1" dirty="0" sz="2400" spc="-25">
                <a:latin typeface="Times New Roman"/>
                <a:cs typeface="Times New Roman"/>
              </a:rPr>
              <a:t>O</a:t>
            </a:r>
            <a:r>
              <a:rPr b="1" dirty="0" sz="2400" spc="-35">
                <a:latin typeface="Times New Roman"/>
                <a:cs typeface="Times New Roman"/>
              </a:rPr>
              <a:t>P</a:t>
            </a:r>
            <a:r>
              <a:rPr b="1" dirty="0" sz="2400" spc="-25">
                <a:latin typeface="Times New Roman"/>
                <a:cs typeface="Times New Roman"/>
              </a:rPr>
              <a:t>T</a:t>
            </a:r>
            <a:r>
              <a:rPr b="1" dirty="0" sz="2400" spc="-30">
                <a:latin typeface="Times New Roman"/>
                <a:cs typeface="Times New Roman"/>
              </a:rPr>
              <a:t>I</a:t>
            </a:r>
            <a:r>
              <a:rPr b="1" dirty="0" sz="2400" spc="-25">
                <a:latin typeface="Times New Roman"/>
                <a:cs typeface="Times New Roman"/>
              </a:rPr>
              <a:t>O</a:t>
            </a:r>
            <a:r>
              <a:rPr b="1" dirty="0" sz="2400" spc="-35">
                <a:latin typeface="Times New Roman"/>
                <a:cs typeface="Times New Roman"/>
              </a:rPr>
              <a:t>N</a:t>
            </a:r>
            <a:r>
              <a:rPr b="1"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indent="-414655" marL="469900">
              <a:lnSpc>
                <a:spcPts val="2790"/>
              </a:lnSpc>
              <a:buFont typeface="Arial"/>
              <a:buChar char="●"/>
              <a:tabLst>
                <a:tab algn="l" pos="469265"/>
                <a:tab algn="l" pos="469900"/>
              </a:tabLst>
            </a:pPr>
            <a:r>
              <a:rPr b="1" dirty="0" sz="2400" spc="-5">
                <a:latin typeface="Times New Roman"/>
                <a:cs typeface="Times New Roman"/>
              </a:rPr>
              <a:t>S</a:t>
            </a:r>
            <a:r>
              <a:rPr b="1" dirty="0" sz="2400" spc="-25">
                <a:latin typeface="Times New Roman"/>
                <a:cs typeface="Times New Roman"/>
              </a:rPr>
              <a:t>T</a:t>
            </a:r>
            <a:r>
              <a:rPr b="1" dirty="0" sz="2400" spc="-5">
                <a:latin typeface="Times New Roman"/>
                <a:cs typeface="Times New Roman"/>
              </a:rPr>
              <a:t>EP</a:t>
            </a:r>
            <a:r>
              <a:rPr b="1" dirty="0" sz="2400" spc="-145">
                <a:latin typeface="Times New Roman"/>
                <a:cs typeface="Times New Roman"/>
              </a:rPr>
              <a:t> </a:t>
            </a:r>
            <a:r>
              <a:rPr b="1" dirty="0" sz="2400" spc="10">
                <a:latin typeface="Times New Roman"/>
                <a:cs typeface="Times New Roman"/>
              </a:rPr>
              <a:t>-</a:t>
            </a:r>
            <a:r>
              <a:rPr b="1" dirty="0" sz="2400" spc="-5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ts val="2875"/>
              </a:lnSpc>
            </a:pPr>
            <a:r>
              <a:rPr b="1" dirty="0" sz="2400" spc="-35">
                <a:latin typeface="Times New Roman"/>
                <a:cs typeface="Times New Roman"/>
              </a:rPr>
              <a:t>F</a:t>
            </a:r>
            <a:r>
              <a:rPr b="1" dirty="0" sz="2400" spc="-30">
                <a:latin typeface="Times New Roman"/>
                <a:cs typeface="Times New Roman"/>
              </a:rPr>
              <a:t>I</a:t>
            </a:r>
            <a:r>
              <a:rPr b="1" dirty="0" sz="2400" spc="-25">
                <a:latin typeface="Times New Roman"/>
                <a:cs typeface="Times New Roman"/>
              </a:rPr>
              <a:t>LTE</a:t>
            </a:r>
            <a:r>
              <a:rPr b="1" dirty="0" sz="2400" spc="-5">
                <a:latin typeface="Times New Roman"/>
                <a:cs typeface="Times New Roman"/>
              </a:rPr>
              <a:t>R</a:t>
            </a:r>
            <a:r>
              <a:rPr b="1" dirty="0" sz="2400" spc="-30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F</a:t>
            </a:r>
            <a:r>
              <a:rPr b="1" dirty="0" sz="2400" spc="-25">
                <a:latin typeface="Times New Roman"/>
                <a:cs typeface="Times New Roman"/>
              </a:rPr>
              <a:t>T</a:t>
            </a:r>
            <a:r>
              <a:rPr b="1" dirty="0" sz="2400" spc="-5">
                <a:latin typeface="Times New Roman"/>
                <a:cs typeface="Times New Roman"/>
              </a:rPr>
              <a:t>P</a:t>
            </a:r>
            <a:r>
              <a:rPr b="1" dirty="0" sz="2400" spc="-150">
                <a:latin typeface="Times New Roman"/>
                <a:cs typeface="Times New Roman"/>
              </a:rPr>
              <a:t> </a:t>
            </a:r>
            <a:r>
              <a:rPr b="1" dirty="0" sz="2400" spc="-35">
                <a:latin typeface="Times New Roman"/>
                <a:cs typeface="Times New Roman"/>
              </a:rPr>
              <a:t>F</a:t>
            </a:r>
            <a:r>
              <a:rPr b="1" dirty="0" sz="2400" spc="-5">
                <a:latin typeface="Times New Roman"/>
                <a:cs typeface="Times New Roman"/>
              </a:rPr>
              <a:t>R</a:t>
            </a:r>
            <a:r>
              <a:rPr b="1" dirty="0" sz="2400" spc="-25">
                <a:latin typeface="Times New Roman"/>
                <a:cs typeface="Times New Roman"/>
              </a:rPr>
              <a:t>O</a:t>
            </a:r>
            <a:r>
              <a:rPr b="1" dirty="0" sz="2400" spc="-5">
                <a:latin typeface="Times New Roman"/>
                <a:cs typeface="Times New Roman"/>
              </a:rPr>
              <a:t>M</a:t>
            </a:r>
            <a:r>
              <a:rPr b="1" dirty="0" sz="2400" spc="-145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A</a:t>
            </a:r>
            <a:r>
              <a:rPr b="1" dirty="0" sz="2400" spc="-200">
                <a:latin typeface="Times New Roman"/>
                <a:cs typeface="Times New Roman"/>
              </a:rPr>
              <a:t> </a:t>
            </a:r>
            <a:r>
              <a:rPr b="1" dirty="0" sz="2400" spc="-25">
                <a:latin typeface="Times New Roman"/>
                <a:cs typeface="Times New Roman"/>
              </a:rPr>
              <a:t>T</a:t>
            </a:r>
            <a:r>
              <a:rPr b="1" dirty="0" sz="2400" spc="-5">
                <a:latin typeface="Times New Roman"/>
                <a:cs typeface="Times New Roman"/>
              </a:rPr>
              <a:t>O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Z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O</a:t>
            </a:r>
            <a:r>
              <a:rPr b="1" dirty="0" sz="2400" spc="-35">
                <a:latin typeface="Times New Roman"/>
                <a:cs typeface="Times New Roman"/>
              </a:rPr>
              <a:t>R</a:t>
            </a:r>
            <a:r>
              <a:rPr b="1" dirty="0" sz="2400" spc="-5">
                <a:latin typeface="Times New Roman"/>
                <a:cs typeface="Times New Roman"/>
              </a:rPr>
              <a:t>D</a:t>
            </a:r>
            <a:r>
              <a:rPr b="1" dirty="0" sz="2400" spc="-25">
                <a:latin typeface="Times New Roman"/>
                <a:cs typeface="Times New Roman"/>
              </a:rPr>
              <a:t>E</a:t>
            </a:r>
            <a:r>
              <a:rPr b="1" dirty="0" sz="2400" spc="-35">
                <a:latin typeface="Times New Roman"/>
                <a:cs typeface="Times New Roman"/>
              </a:rPr>
              <a:t>R</a:t>
            </a:r>
            <a:r>
              <a:rPr b="1"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indent="-414655" marL="469900">
              <a:lnSpc>
                <a:spcPct val="100000"/>
              </a:lnSpc>
              <a:buFont typeface="Arial"/>
              <a:buChar char="●"/>
              <a:tabLst>
                <a:tab algn="l" pos="469265"/>
                <a:tab algn="l" pos="469900"/>
              </a:tabLst>
            </a:pPr>
            <a:r>
              <a:rPr b="1" dirty="0" sz="2400" spc="-5">
                <a:latin typeface="Times New Roman"/>
                <a:cs typeface="Times New Roman"/>
              </a:rPr>
              <a:t>S</a:t>
            </a:r>
            <a:r>
              <a:rPr b="1" dirty="0" sz="2400" spc="-25">
                <a:latin typeface="Times New Roman"/>
                <a:cs typeface="Times New Roman"/>
              </a:rPr>
              <a:t>T</a:t>
            </a:r>
            <a:r>
              <a:rPr b="1" dirty="0" sz="2400" spc="-5">
                <a:latin typeface="Times New Roman"/>
                <a:cs typeface="Times New Roman"/>
              </a:rPr>
              <a:t>EP</a:t>
            </a:r>
            <a:r>
              <a:rPr b="1" dirty="0" sz="2400" spc="-145">
                <a:latin typeface="Times New Roman"/>
                <a:cs typeface="Times New Roman"/>
              </a:rPr>
              <a:t> </a:t>
            </a:r>
            <a:r>
              <a:rPr b="1" dirty="0" sz="2400" spc="10">
                <a:latin typeface="Times New Roman"/>
                <a:cs typeface="Times New Roman"/>
              </a:rPr>
              <a:t>-</a:t>
            </a:r>
            <a:r>
              <a:rPr b="1" dirty="0" sz="2400" spc="-5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indent="1447800" marL="12700" marR="5080">
              <a:lnSpc>
                <a:spcPct val="99400"/>
              </a:lnSpc>
              <a:spcBef>
                <a:spcPts val="30"/>
              </a:spcBef>
            </a:pPr>
            <a:r>
              <a:rPr b="1" dirty="0" sz="2400" spc="-20">
                <a:latin typeface="Times New Roman"/>
                <a:cs typeface="Times New Roman"/>
              </a:rPr>
              <a:t>S</a:t>
            </a:r>
            <a:r>
              <a:rPr b="1" dirty="0" sz="2400" spc="-25">
                <a:latin typeface="Times New Roman"/>
                <a:cs typeface="Times New Roman"/>
              </a:rPr>
              <a:t>ELE</a:t>
            </a:r>
            <a:r>
              <a:rPr b="1" dirty="0" sz="2400" spc="-35">
                <a:latin typeface="Times New Roman"/>
                <a:cs typeface="Times New Roman"/>
              </a:rPr>
              <a:t>C</a:t>
            </a:r>
            <a:r>
              <a:rPr b="1" dirty="0" sz="2400" spc="-5">
                <a:latin typeface="Times New Roman"/>
                <a:cs typeface="Times New Roman"/>
              </a:rPr>
              <a:t>T</a:t>
            </a:r>
            <a:r>
              <a:rPr b="1" dirty="0" sz="2400" spc="-114">
                <a:latin typeface="Times New Roman"/>
                <a:cs typeface="Times New Roman"/>
              </a:rPr>
              <a:t> </a:t>
            </a:r>
            <a:r>
              <a:rPr b="1" dirty="0" sz="2400" spc="-25">
                <a:latin typeface="Times New Roman"/>
                <a:cs typeface="Times New Roman"/>
              </a:rPr>
              <a:t>TH</a:t>
            </a:r>
            <a:r>
              <a:rPr b="1" dirty="0" sz="2400" spc="-5">
                <a:latin typeface="Times New Roman"/>
                <a:cs typeface="Times New Roman"/>
              </a:rPr>
              <a:t>E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b="1" dirty="0" sz="2400" spc="-25">
                <a:latin typeface="Times New Roman"/>
                <a:cs typeface="Times New Roman"/>
              </a:rPr>
              <a:t>E</a:t>
            </a:r>
            <a:r>
              <a:rPr b="1" dirty="0" sz="2400" spc="-5">
                <a:latin typeface="Times New Roman"/>
                <a:cs typeface="Times New Roman"/>
              </a:rPr>
              <a:t>N</a:t>
            </a:r>
            <a:r>
              <a:rPr b="1" dirty="0" sz="2400" spc="-50">
                <a:latin typeface="Times New Roman"/>
                <a:cs typeface="Times New Roman"/>
              </a:rPr>
              <a:t>T</a:t>
            </a:r>
            <a:r>
              <a:rPr b="1" dirty="0" sz="2400" spc="-30">
                <a:latin typeface="Times New Roman"/>
                <a:cs typeface="Times New Roman"/>
              </a:rPr>
              <a:t>I</a:t>
            </a:r>
            <a:r>
              <a:rPr b="1" dirty="0" sz="2400" spc="-5">
                <a:latin typeface="Times New Roman"/>
                <a:cs typeface="Times New Roman"/>
              </a:rPr>
              <a:t>RE</a:t>
            </a:r>
            <a:r>
              <a:rPr b="1" dirty="0" sz="2400" spc="-45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D</a:t>
            </a:r>
            <a:r>
              <a:rPr b="1" dirty="0" sz="2400" spc="-35">
                <a:latin typeface="Times New Roman"/>
                <a:cs typeface="Times New Roman"/>
              </a:rPr>
              <a:t>A</a:t>
            </a:r>
            <a:r>
              <a:rPr b="1" dirty="0" sz="2400" spc="-25">
                <a:latin typeface="Times New Roman"/>
                <a:cs typeface="Times New Roman"/>
              </a:rPr>
              <a:t>T</a:t>
            </a:r>
            <a:r>
              <a:rPr b="1" dirty="0" sz="2400" spc="-5">
                <a:latin typeface="Times New Roman"/>
                <a:cs typeface="Times New Roman"/>
              </a:rPr>
              <a:t>A</a:t>
            </a:r>
            <a:r>
              <a:rPr b="1" dirty="0" sz="2400" spc="-265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A</a:t>
            </a:r>
            <a:r>
              <a:rPr b="1" dirty="0" sz="2400" spc="-35">
                <a:latin typeface="Times New Roman"/>
                <a:cs typeface="Times New Roman"/>
              </a:rPr>
              <a:t>N</a:t>
            </a:r>
            <a:r>
              <a:rPr b="1" dirty="0" sz="2400" spc="-5">
                <a:latin typeface="Times New Roman"/>
                <a:cs typeface="Times New Roman"/>
              </a:rPr>
              <a:t>D</a:t>
            </a:r>
            <a:r>
              <a:rPr b="1" dirty="0" sz="2400" spc="20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C</a:t>
            </a:r>
            <a:r>
              <a:rPr b="1" dirty="0" sz="2400" spc="-25">
                <a:latin typeface="Times New Roman"/>
                <a:cs typeface="Times New Roman"/>
              </a:rPr>
              <a:t>L</a:t>
            </a:r>
            <a:r>
              <a:rPr b="1" dirty="0" sz="2400" spc="-30">
                <a:latin typeface="Times New Roman"/>
                <a:cs typeface="Times New Roman"/>
              </a:rPr>
              <a:t>I</a:t>
            </a:r>
            <a:r>
              <a:rPr b="1" dirty="0" sz="2400" spc="-5">
                <a:latin typeface="Times New Roman"/>
                <a:cs typeface="Times New Roman"/>
              </a:rPr>
              <a:t>CK  </a:t>
            </a:r>
            <a:r>
              <a:rPr b="1" dirty="0" sz="2400" spc="-15">
                <a:latin typeface="Times New Roman"/>
                <a:cs typeface="Times New Roman"/>
              </a:rPr>
              <a:t>ON INSERT AND </a:t>
            </a:r>
            <a:r>
              <a:rPr b="1" dirty="0" sz="2400" spc="-20">
                <a:latin typeface="Times New Roman"/>
                <a:cs typeface="Times New Roman"/>
              </a:rPr>
              <a:t>CLICK </a:t>
            </a:r>
            <a:r>
              <a:rPr b="1" dirty="0" sz="2400" spc="-5">
                <a:latin typeface="Times New Roman"/>
                <a:cs typeface="Times New Roman"/>
              </a:rPr>
              <a:t>ON </a:t>
            </a:r>
            <a:r>
              <a:rPr b="1" dirty="0" sz="2400" spc="-10">
                <a:latin typeface="Times New Roman"/>
                <a:cs typeface="Times New Roman"/>
              </a:rPr>
              <a:t>PIVOT </a:t>
            </a:r>
            <a:r>
              <a:rPr b="1" dirty="0" sz="2400" spc="-15">
                <a:latin typeface="Times New Roman"/>
                <a:cs typeface="Times New Roman"/>
              </a:rPr>
              <a:t>TABLE TO </a:t>
            </a:r>
            <a:r>
              <a:rPr b="1" dirty="0" sz="2400" spc="-10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CREATE</a:t>
            </a:r>
            <a:r>
              <a:rPr b="1" dirty="0" sz="2400" spc="-2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PIVOT</a:t>
            </a:r>
            <a:r>
              <a:rPr b="1" dirty="0" sz="2400" spc="-114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TABLE.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52" name="object 4"/>
          <p:cNvSpPr txBox="1"/>
          <p:nvPr/>
        </p:nvSpPr>
        <p:spPr>
          <a:xfrm>
            <a:off x="11914123" y="6906352"/>
            <a:ext cx="172720" cy="1936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D93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79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276855" y="6918959"/>
            <a:ext cx="76200" cy="176783"/>
          </a:xfrm>
          <a:prstGeom prst="rect"/>
        </p:spPr>
      </p:pic>
      <p:pic>
        <p:nvPicPr>
          <p:cNvPr id="209718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09600" y="4465320"/>
            <a:ext cx="451104" cy="2852927"/>
          </a:xfrm>
          <a:prstGeom prst="rect"/>
        </p:spPr>
      </p:pic>
      <p:sp>
        <p:nvSpPr>
          <p:cNvPr id="1048653" name="object 7"/>
          <p:cNvSpPr/>
          <p:nvPr/>
        </p:nvSpPr>
        <p:spPr>
          <a:xfrm>
            <a:off x="9963911" y="6350507"/>
            <a:ext cx="181610" cy="180340"/>
          </a:xfrm>
          <a:custGeom>
            <a:avLst/>
            <a:ahLst/>
            <a:rect l="l" t="t" r="r" b="b"/>
            <a:pathLst>
              <a:path w="181609" h="180340">
                <a:moveTo>
                  <a:pt x="181356" y="179832"/>
                </a:moveTo>
                <a:lnTo>
                  <a:pt x="0" y="179832"/>
                </a:lnTo>
                <a:lnTo>
                  <a:pt x="0" y="0"/>
                </a:lnTo>
                <a:lnTo>
                  <a:pt x="181356" y="0"/>
                </a:lnTo>
                <a:lnTo>
                  <a:pt x="181356" y="179832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4" name="object 8"/>
          <p:cNvSpPr/>
          <p:nvPr/>
        </p:nvSpPr>
        <p:spPr>
          <a:xfrm>
            <a:off x="10668000" y="98298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200" y="0"/>
                </a:lnTo>
                <a:lnTo>
                  <a:pt x="457200" y="457199"/>
                </a:lnTo>
                <a:close/>
              </a:path>
            </a:pathLst>
          </a:custGeom>
          <a:solidFill>
            <a:srgbClr val="42AE50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 txBox="1"/>
          <p:nvPr/>
        </p:nvSpPr>
        <p:spPr>
          <a:xfrm>
            <a:off x="1697156" y="1464242"/>
            <a:ext cx="7462520" cy="34940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412115" marL="4241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algn="l" pos="424180"/>
                <a:tab algn="l" pos="424815"/>
              </a:tabLst>
            </a:pPr>
            <a:r>
              <a:rPr b="1" dirty="0" sz="2350">
                <a:latin typeface="Times New Roman"/>
                <a:cs typeface="Times New Roman"/>
              </a:rPr>
              <a:t>STEP</a:t>
            </a:r>
            <a:r>
              <a:rPr b="1" dirty="0" sz="2350" spc="-50">
                <a:latin typeface="Times New Roman"/>
                <a:cs typeface="Times New Roman"/>
              </a:rPr>
              <a:t> </a:t>
            </a:r>
            <a:r>
              <a:rPr b="1" dirty="0" sz="2350">
                <a:latin typeface="Times New Roman"/>
                <a:cs typeface="Times New Roman"/>
              </a:rPr>
              <a:t>-5</a:t>
            </a:r>
            <a:endParaRPr sz="2350">
              <a:latin typeface="Times New Roman"/>
              <a:cs typeface="Times New Roman"/>
            </a:endParaRPr>
          </a:p>
          <a:p>
            <a:pPr indent="911225" marL="424180" marR="5080">
              <a:lnSpc>
                <a:spcPct val="101699"/>
              </a:lnSpc>
            </a:pPr>
            <a:r>
              <a:rPr b="1" dirty="0" sz="2350">
                <a:latin typeface="Times New Roman"/>
                <a:cs typeface="Times New Roman"/>
              </a:rPr>
              <a:t>DRAG</a:t>
            </a:r>
            <a:r>
              <a:rPr b="1" dirty="0" sz="2350" spc="-25">
                <a:latin typeface="Times New Roman"/>
                <a:cs typeface="Times New Roman"/>
              </a:rPr>
              <a:t> </a:t>
            </a:r>
            <a:r>
              <a:rPr b="1" dirty="0" sz="2350">
                <a:latin typeface="Times New Roman"/>
                <a:cs typeface="Times New Roman"/>
              </a:rPr>
              <a:t>THE</a:t>
            </a:r>
            <a:r>
              <a:rPr b="1" dirty="0" sz="2350" spc="45">
                <a:latin typeface="Times New Roman"/>
                <a:cs typeface="Times New Roman"/>
              </a:rPr>
              <a:t> </a:t>
            </a:r>
            <a:r>
              <a:rPr b="1" dirty="0" sz="2350">
                <a:latin typeface="Times New Roman"/>
                <a:cs typeface="Times New Roman"/>
              </a:rPr>
              <a:t>N</a:t>
            </a:r>
            <a:r>
              <a:rPr b="1" dirty="0" sz="2350" spc="-20">
                <a:latin typeface="Times New Roman"/>
                <a:cs typeface="Times New Roman"/>
              </a:rPr>
              <a:t>E</a:t>
            </a:r>
            <a:r>
              <a:rPr b="1" dirty="0" sz="2350">
                <a:latin typeface="Times New Roman"/>
                <a:cs typeface="Times New Roman"/>
              </a:rPr>
              <a:t>ED</a:t>
            </a:r>
            <a:r>
              <a:rPr b="1" dirty="0" sz="2350" spc="-20">
                <a:latin typeface="Times New Roman"/>
                <a:cs typeface="Times New Roman"/>
              </a:rPr>
              <a:t>E</a:t>
            </a:r>
            <a:r>
              <a:rPr b="1" dirty="0" sz="2350">
                <a:latin typeface="Times New Roman"/>
                <a:cs typeface="Times New Roman"/>
              </a:rPr>
              <a:t>D</a:t>
            </a:r>
            <a:r>
              <a:rPr b="1" dirty="0" sz="2350" spc="45">
                <a:latin typeface="Times New Roman"/>
                <a:cs typeface="Times New Roman"/>
              </a:rPr>
              <a:t> </a:t>
            </a:r>
            <a:r>
              <a:rPr b="1" dirty="0" sz="2350">
                <a:latin typeface="Times New Roman"/>
                <a:cs typeface="Times New Roman"/>
              </a:rPr>
              <a:t>DA</a:t>
            </a:r>
            <a:r>
              <a:rPr b="1" dirty="0" sz="2350" spc="-20">
                <a:latin typeface="Times New Roman"/>
                <a:cs typeface="Times New Roman"/>
              </a:rPr>
              <a:t>T</a:t>
            </a:r>
            <a:r>
              <a:rPr b="1" dirty="0" sz="2350">
                <a:latin typeface="Times New Roman"/>
                <a:cs typeface="Times New Roman"/>
              </a:rPr>
              <a:t>A</a:t>
            </a:r>
            <a:r>
              <a:rPr b="1" dirty="0" sz="2350" spc="-235">
                <a:latin typeface="Times New Roman"/>
                <a:cs typeface="Times New Roman"/>
              </a:rPr>
              <a:t> </a:t>
            </a:r>
            <a:r>
              <a:rPr b="1" dirty="0" sz="2350">
                <a:latin typeface="Times New Roman"/>
                <a:cs typeface="Times New Roman"/>
              </a:rPr>
              <a:t>AND</a:t>
            </a:r>
            <a:r>
              <a:rPr b="1" dirty="0" sz="2350" spc="20">
                <a:latin typeface="Times New Roman"/>
                <a:cs typeface="Times New Roman"/>
              </a:rPr>
              <a:t> </a:t>
            </a:r>
            <a:r>
              <a:rPr b="1" dirty="0" sz="2350">
                <a:latin typeface="Times New Roman"/>
                <a:cs typeface="Times New Roman"/>
              </a:rPr>
              <a:t>CREATE</a:t>
            </a:r>
            <a:r>
              <a:rPr b="1" dirty="0" sz="2350" spc="-120">
                <a:latin typeface="Times New Roman"/>
                <a:cs typeface="Times New Roman"/>
              </a:rPr>
              <a:t> </a:t>
            </a:r>
            <a:r>
              <a:rPr b="1" dirty="0" sz="2350">
                <a:latin typeface="Times New Roman"/>
                <a:cs typeface="Times New Roman"/>
              </a:rPr>
              <a:t>A  </a:t>
            </a:r>
            <a:r>
              <a:rPr b="1" dirty="0" sz="2350">
                <a:latin typeface="Times New Roman"/>
                <a:cs typeface="Times New Roman"/>
              </a:rPr>
              <a:t>PIVOT</a:t>
            </a:r>
            <a:r>
              <a:rPr b="1" dirty="0" sz="2350" spc="-80">
                <a:latin typeface="Times New Roman"/>
                <a:cs typeface="Times New Roman"/>
              </a:rPr>
              <a:t> </a:t>
            </a:r>
            <a:r>
              <a:rPr b="1" dirty="0" sz="2350" spc="-5">
                <a:latin typeface="Times New Roman"/>
                <a:cs typeface="Times New Roman"/>
              </a:rPr>
              <a:t>TABLE.</a:t>
            </a:r>
            <a:endParaRPr sz="2350">
              <a:latin typeface="Times New Roman"/>
              <a:cs typeface="Times New Roman"/>
            </a:endParaRPr>
          </a:p>
          <a:p>
            <a:pPr indent="-412115" marL="424180">
              <a:lnSpc>
                <a:spcPct val="100000"/>
              </a:lnSpc>
              <a:spcBef>
                <a:spcPts val="10"/>
              </a:spcBef>
              <a:buFont typeface="Arial"/>
              <a:buChar char="●"/>
              <a:tabLst>
                <a:tab algn="l" pos="424180"/>
                <a:tab algn="l" pos="424815"/>
              </a:tabLst>
            </a:pPr>
            <a:r>
              <a:rPr b="1" dirty="0" sz="2350">
                <a:latin typeface="Times New Roman"/>
                <a:cs typeface="Times New Roman"/>
              </a:rPr>
              <a:t>STEP</a:t>
            </a:r>
            <a:r>
              <a:rPr b="1" dirty="0" sz="2350" spc="-50">
                <a:latin typeface="Times New Roman"/>
                <a:cs typeface="Times New Roman"/>
              </a:rPr>
              <a:t> </a:t>
            </a:r>
            <a:r>
              <a:rPr b="1" dirty="0" sz="2350">
                <a:latin typeface="Times New Roman"/>
                <a:cs typeface="Times New Roman"/>
              </a:rPr>
              <a:t>-6</a:t>
            </a:r>
            <a:endParaRPr sz="2350">
              <a:latin typeface="Times New Roman"/>
              <a:cs typeface="Times New Roman"/>
            </a:endParaRPr>
          </a:p>
          <a:p>
            <a:pPr indent="152400" marL="881380" marR="118110">
              <a:lnSpc>
                <a:spcPct val="101299"/>
              </a:lnSpc>
              <a:spcBef>
                <a:spcPts val="50"/>
              </a:spcBef>
            </a:pPr>
            <a:r>
              <a:rPr b="1" dirty="0" sz="2350">
                <a:latin typeface="Times New Roman"/>
                <a:cs typeface="Times New Roman"/>
              </a:rPr>
              <a:t>SELECT</a:t>
            </a:r>
            <a:r>
              <a:rPr b="1" dirty="0" sz="2350" spc="-35">
                <a:latin typeface="Times New Roman"/>
                <a:cs typeface="Times New Roman"/>
              </a:rPr>
              <a:t> </a:t>
            </a:r>
            <a:r>
              <a:rPr b="1" dirty="0" sz="2350" spc="-10">
                <a:latin typeface="Times New Roman"/>
                <a:cs typeface="Times New Roman"/>
              </a:rPr>
              <a:t>THE</a:t>
            </a:r>
            <a:r>
              <a:rPr b="1" dirty="0" sz="2350" spc="85">
                <a:latin typeface="Times New Roman"/>
                <a:cs typeface="Times New Roman"/>
              </a:rPr>
              <a:t> </a:t>
            </a:r>
            <a:r>
              <a:rPr b="1" dirty="0" sz="2350" spc="-5">
                <a:latin typeface="Times New Roman"/>
                <a:cs typeface="Times New Roman"/>
              </a:rPr>
              <a:t>PIVOT</a:t>
            </a:r>
            <a:r>
              <a:rPr b="1" dirty="0" sz="2350" spc="-30">
                <a:latin typeface="Times New Roman"/>
                <a:cs typeface="Times New Roman"/>
              </a:rPr>
              <a:t> </a:t>
            </a:r>
            <a:r>
              <a:rPr b="1" dirty="0" sz="2350" spc="-5">
                <a:latin typeface="Times New Roman"/>
                <a:cs typeface="Times New Roman"/>
              </a:rPr>
              <a:t>TABLE</a:t>
            </a:r>
            <a:r>
              <a:rPr b="1" dirty="0" sz="2350" spc="-55">
                <a:latin typeface="Times New Roman"/>
                <a:cs typeface="Times New Roman"/>
              </a:rPr>
              <a:t> </a:t>
            </a:r>
            <a:r>
              <a:rPr b="1" dirty="0" sz="2350">
                <a:latin typeface="Times New Roman"/>
                <a:cs typeface="Times New Roman"/>
              </a:rPr>
              <a:t>AND</a:t>
            </a:r>
            <a:r>
              <a:rPr b="1" dirty="0" sz="2350" spc="65">
                <a:latin typeface="Times New Roman"/>
                <a:cs typeface="Times New Roman"/>
              </a:rPr>
              <a:t> </a:t>
            </a:r>
            <a:r>
              <a:rPr b="1" dirty="0" sz="2350">
                <a:latin typeface="Times New Roman"/>
                <a:cs typeface="Times New Roman"/>
              </a:rPr>
              <a:t>CLICK</a:t>
            </a:r>
            <a:r>
              <a:rPr b="1" dirty="0" sz="2350" spc="45">
                <a:latin typeface="Times New Roman"/>
                <a:cs typeface="Times New Roman"/>
              </a:rPr>
              <a:t> </a:t>
            </a:r>
            <a:r>
              <a:rPr b="1" dirty="0" sz="2350">
                <a:latin typeface="Times New Roman"/>
                <a:cs typeface="Times New Roman"/>
              </a:rPr>
              <a:t>ON </a:t>
            </a:r>
            <a:r>
              <a:rPr b="1" dirty="0" sz="2350" spc="-575">
                <a:latin typeface="Times New Roman"/>
                <a:cs typeface="Times New Roman"/>
              </a:rPr>
              <a:t> </a:t>
            </a:r>
            <a:r>
              <a:rPr b="1" dirty="0" sz="2350">
                <a:latin typeface="Times New Roman"/>
                <a:cs typeface="Times New Roman"/>
              </a:rPr>
              <a:t>INSERT.</a:t>
            </a:r>
            <a:endParaRPr sz="2350">
              <a:latin typeface="Times New Roman"/>
              <a:cs typeface="Times New Roman"/>
            </a:endParaRPr>
          </a:p>
          <a:p>
            <a:pPr indent="-384810" marL="424180">
              <a:lnSpc>
                <a:spcPct val="100000"/>
              </a:lnSpc>
              <a:spcBef>
                <a:spcPts val="45"/>
              </a:spcBef>
              <a:buSzPct val="85106"/>
              <a:buFont typeface="Arial"/>
              <a:buChar char="●"/>
              <a:tabLst>
                <a:tab algn="l" pos="424180"/>
                <a:tab algn="l" pos="424815"/>
              </a:tabLst>
            </a:pPr>
            <a:r>
              <a:rPr b="1" dirty="0" sz="2350">
                <a:latin typeface="Times New Roman"/>
                <a:cs typeface="Times New Roman"/>
              </a:rPr>
              <a:t>STEP-7</a:t>
            </a:r>
            <a:endParaRPr sz="2350">
              <a:latin typeface="Times New Roman"/>
              <a:cs typeface="Times New Roman"/>
            </a:endParaRPr>
          </a:p>
          <a:p>
            <a:pPr indent="530225" marL="424180" marR="653415">
              <a:lnSpc>
                <a:spcPct val="101299"/>
              </a:lnSpc>
              <a:spcBef>
                <a:spcPts val="15"/>
              </a:spcBef>
            </a:pPr>
            <a:r>
              <a:rPr b="1" dirty="0" sz="2350">
                <a:latin typeface="Times New Roman"/>
                <a:cs typeface="Times New Roman"/>
              </a:rPr>
              <a:t>NOW</a:t>
            </a:r>
            <a:r>
              <a:rPr b="1" dirty="0" sz="2350" spc="15">
                <a:latin typeface="Times New Roman"/>
                <a:cs typeface="Times New Roman"/>
              </a:rPr>
              <a:t> </a:t>
            </a:r>
            <a:r>
              <a:rPr b="1" dirty="0" sz="2350" spc="-5">
                <a:latin typeface="Times New Roman"/>
                <a:cs typeface="Times New Roman"/>
              </a:rPr>
              <a:t>CLICK</a:t>
            </a:r>
            <a:r>
              <a:rPr b="1" dirty="0" sz="2350" spc="60">
                <a:latin typeface="Times New Roman"/>
                <a:cs typeface="Times New Roman"/>
              </a:rPr>
              <a:t> </a:t>
            </a:r>
            <a:r>
              <a:rPr b="1" dirty="0" sz="2350" spc="-10">
                <a:latin typeface="Times New Roman"/>
                <a:cs typeface="Times New Roman"/>
              </a:rPr>
              <a:t>ON</a:t>
            </a:r>
            <a:r>
              <a:rPr b="1" dirty="0" sz="2350" spc="35">
                <a:latin typeface="Times New Roman"/>
                <a:cs typeface="Times New Roman"/>
              </a:rPr>
              <a:t> </a:t>
            </a:r>
            <a:r>
              <a:rPr b="1" dirty="0" sz="2350" spc="-10">
                <a:latin typeface="Times New Roman"/>
                <a:cs typeface="Times New Roman"/>
              </a:rPr>
              <a:t>THE</a:t>
            </a:r>
            <a:r>
              <a:rPr b="1" dirty="0" sz="2350" spc="65">
                <a:latin typeface="Times New Roman"/>
                <a:cs typeface="Times New Roman"/>
              </a:rPr>
              <a:t> </a:t>
            </a:r>
            <a:r>
              <a:rPr b="1" dirty="0" sz="2350">
                <a:latin typeface="Times New Roman"/>
                <a:cs typeface="Times New Roman"/>
              </a:rPr>
              <a:t>CHART</a:t>
            </a:r>
            <a:r>
              <a:rPr b="1" dirty="0" sz="2350" spc="-55">
                <a:latin typeface="Times New Roman"/>
                <a:cs typeface="Times New Roman"/>
              </a:rPr>
              <a:t> </a:t>
            </a:r>
            <a:r>
              <a:rPr b="1" dirty="0" sz="2350">
                <a:latin typeface="Times New Roman"/>
                <a:cs typeface="Times New Roman"/>
              </a:rPr>
              <a:t>THAT</a:t>
            </a:r>
            <a:r>
              <a:rPr b="1" dirty="0" sz="2350" spc="-95">
                <a:latin typeface="Times New Roman"/>
                <a:cs typeface="Times New Roman"/>
              </a:rPr>
              <a:t> </a:t>
            </a:r>
            <a:r>
              <a:rPr b="1" dirty="0" sz="2350" spc="-5">
                <a:latin typeface="Times New Roman"/>
                <a:cs typeface="Times New Roman"/>
              </a:rPr>
              <a:t>YOU </a:t>
            </a:r>
            <a:r>
              <a:rPr b="1" dirty="0" sz="2350" spc="-575">
                <a:latin typeface="Times New Roman"/>
                <a:cs typeface="Times New Roman"/>
              </a:rPr>
              <a:t> </a:t>
            </a:r>
            <a:r>
              <a:rPr b="1" dirty="0" sz="2350">
                <a:latin typeface="Times New Roman"/>
                <a:cs typeface="Times New Roman"/>
              </a:rPr>
              <a:t>WANT.</a:t>
            </a:r>
            <a:endParaRPr sz="2350">
              <a:latin typeface="Times New Roman"/>
              <a:cs typeface="Times New Roman"/>
            </a:endParaRPr>
          </a:p>
          <a:p>
            <a:pPr indent="-412115" marL="424180">
              <a:lnSpc>
                <a:spcPct val="100000"/>
              </a:lnSpc>
              <a:spcBef>
                <a:spcPts val="10"/>
              </a:spcBef>
              <a:buFont typeface="Arial"/>
              <a:buChar char="●"/>
              <a:tabLst>
                <a:tab algn="l" pos="424180"/>
                <a:tab algn="l" pos="424815"/>
              </a:tabLst>
            </a:pPr>
            <a:r>
              <a:rPr b="1" dirty="0" sz="2350">
                <a:latin typeface="Times New Roman"/>
                <a:cs typeface="Times New Roman"/>
              </a:rPr>
              <a:t>STEP</a:t>
            </a:r>
            <a:r>
              <a:rPr b="1" dirty="0" sz="2350" spc="-114">
                <a:latin typeface="Times New Roman"/>
                <a:cs typeface="Times New Roman"/>
              </a:rPr>
              <a:t> </a:t>
            </a:r>
            <a:r>
              <a:rPr b="1" dirty="0" sz="2350">
                <a:latin typeface="Times New Roman"/>
                <a:cs typeface="Times New Roman"/>
              </a:rPr>
              <a:t>-8</a:t>
            </a:r>
            <a:endParaRPr sz="2350">
              <a:latin typeface="Times New Roman"/>
              <a:cs typeface="Times New Roman"/>
            </a:endParaRPr>
          </a:p>
          <a:p>
            <a:pPr marL="1024255">
              <a:lnSpc>
                <a:spcPct val="100000"/>
              </a:lnSpc>
              <a:spcBef>
                <a:spcPts val="85"/>
              </a:spcBef>
            </a:pPr>
            <a:r>
              <a:rPr b="1" dirty="0" sz="2350">
                <a:latin typeface="Times New Roman"/>
                <a:cs typeface="Times New Roman"/>
              </a:rPr>
              <a:t>THE</a:t>
            </a:r>
            <a:r>
              <a:rPr b="1" dirty="0" sz="2350" spc="30">
                <a:latin typeface="Times New Roman"/>
                <a:cs typeface="Times New Roman"/>
              </a:rPr>
              <a:t> </a:t>
            </a:r>
            <a:r>
              <a:rPr b="1" dirty="0" sz="2350" spc="-5">
                <a:latin typeface="Times New Roman"/>
                <a:cs typeface="Times New Roman"/>
              </a:rPr>
              <a:t>CHART</a:t>
            </a:r>
            <a:r>
              <a:rPr b="1" dirty="0" sz="2350" spc="-35">
                <a:latin typeface="Times New Roman"/>
                <a:cs typeface="Times New Roman"/>
              </a:rPr>
              <a:t> </a:t>
            </a:r>
            <a:r>
              <a:rPr b="1" dirty="0" sz="2350">
                <a:latin typeface="Times New Roman"/>
                <a:cs typeface="Times New Roman"/>
              </a:rPr>
              <a:t>IS</a:t>
            </a:r>
            <a:r>
              <a:rPr b="1" dirty="0" sz="2350" spc="35">
                <a:latin typeface="Times New Roman"/>
                <a:cs typeface="Times New Roman"/>
              </a:rPr>
              <a:t> </a:t>
            </a:r>
            <a:r>
              <a:rPr b="1" dirty="0" sz="2350" spc="-5">
                <a:latin typeface="Times New Roman"/>
                <a:cs typeface="Times New Roman"/>
              </a:rPr>
              <a:t>CREATED.</a:t>
            </a:r>
            <a:endParaRPr sz="2350">
              <a:latin typeface="Times New Roman"/>
              <a:cs typeface="Times New Roman"/>
            </a:endParaRPr>
          </a:p>
        </p:txBody>
      </p:sp>
      <p:pic>
        <p:nvPicPr>
          <p:cNvPr id="2097181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09600" y="4465320"/>
            <a:ext cx="451104" cy="2852927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 txBox="1">
            <a:spLocks noGrp="1"/>
          </p:cNvSpPr>
          <p:nvPr>
            <p:ph type="title"/>
          </p:nvPr>
        </p:nvSpPr>
        <p:spPr>
          <a:xfrm>
            <a:off x="1364995" y="816758"/>
            <a:ext cx="2444750" cy="2209800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5720"/>
              </a:lnSpc>
              <a:spcBef>
                <a:spcPts val="240"/>
              </a:spcBef>
            </a:pPr>
            <a:r>
              <a:rPr dirty="0" spc="-60">
                <a:latin typeface="Trebuchet MS"/>
                <a:cs typeface="Trebuchet MS"/>
              </a:rPr>
              <a:t>R</a:t>
            </a:r>
            <a:r>
              <a:rPr dirty="0" spc="-50">
                <a:latin typeface="Trebuchet MS"/>
                <a:cs typeface="Trebuchet MS"/>
              </a:rPr>
              <a:t>E</a:t>
            </a:r>
            <a:r>
              <a:rPr dirty="0" spc="-60">
                <a:latin typeface="Trebuchet MS"/>
                <a:cs typeface="Trebuchet MS"/>
              </a:rPr>
              <a:t>S</a:t>
            </a:r>
            <a:r>
              <a:rPr dirty="0" spc="-95">
                <a:latin typeface="Trebuchet MS"/>
                <a:cs typeface="Trebuchet MS"/>
              </a:rPr>
              <a:t>U</a:t>
            </a:r>
            <a:r>
              <a:rPr dirty="0" spc="-70">
                <a:latin typeface="Trebuchet MS"/>
                <a:cs typeface="Trebuchet MS"/>
              </a:rPr>
              <a:t>L</a:t>
            </a:r>
            <a:r>
              <a:rPr dirty="0" spc="-65">
                <a:latin typeface="Trebuchet MS"/>
                <a:cs typeface="Trebuchet MS"/>
              </a:rPr>
              <a:t>T</a:t>
            </a:r>
            <a:r>
              <a:rPr dirty="0" spc="-5">
                <a:latin typeface="Trebuchet MS"/>
                <a:cs typeface="Trebuchet MS"/>
              </a:rPr>
              <a:t>S  </a:t>
            </a:r>
            <a:r>
              <a:rPr dirty="0" spc="-5">
                <a:latin typeface="Trebuchet MS"/>
                <a:cs typeface="Trebuchet MS"/>
              </a:rPr>
              <a:t>1.TABLE</a:t>
            </a:r>
          </a:p>
        </p:txBody>
      </p:sp>
      <p:sp>
        <p:nvSpPr>
          <p:cNvPr id="1048664" name="object 3"/>
          <p:cNvSpPr txBox="1"/>
          <p:nvPr/>
        </p:nvSpPr>
        <p:spPr>
          <a:xfrm>
            <a:off x="11914123" y="5834980"/>
            <a:ext cx="172720" cy="1936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D93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4"/>
          <p:cNvSpPr/>
          <p:nvPr/>
        </p:nvSpPr>
        <p:spPr>
          <a:xfrm>
            <a:off x="9963911" y="6353555"/>
            <a:ext cx="181610" cy="181610"/>
          </a:xfrm>
          <a:custGeom>
            <a:avLst/>
            <a:ahLst/>
            <a:rect l="l" t="t" r="r" b="b"/>
            <a:pathLst>
              <a:path w="181609" h="181609">
                <a:moveTo>
                  <a:pt x="181356" y="181356"/>
                </a:moveTo>
                <a:lnTo>
                  <a:pt x="0" y="181356"/>
                </a:lnTo>
                <a:lnTo>
                  <a:pt x="0" y="0"/>
                </a:lnTo>
                <a:lnTo>
                  <a:pt x="181356" y="0"/>
                </a:lnTo>
                <a:lnTo>
                  <a:pt x="181356" y="181356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grpSp>
        <p:nvGrpSpPr>
          <p:cNvPr id="45" name="object 5"/>
          <p:cNvGrpSpPr/>
          <p:nvPr/>
        </p:nvGrpSpPr>
        <p:grpSpPr>
          <a:xfrm>
            <a:off x="609600" y="2468880"/>
            <a:ext cx="8217534" cy="4849495"/>
            <a:chOff x="609600" y="2468880"/>
            <a:chExt cx="8217534" cy="4849495"/>
          </a:xfrm>
        </p:grpSpPr>
        <p:pic>
          <p:nvPicPr>
            <p:cNvPr id="2097182" name="object 6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104900" y="2468880"/>
              <a:ext cx="7722107" cy="2822448"/>
            </a:xfrm>
            <a:prstGeom prst="rect"/>
          </p:spPr>
        </p:pic>
        <p:pic>
          <p:nvPicPr>
            <p:cNvPr id="2097183" name="object 7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609600" y="4465319"/>
              <a:ext cx="451104" cy="2852927"/>
            </a:xfrm>
            <a:prstGeom prst="rect"/>
          </p:spPr>
        </p:pic>
        <p:pic>
          <p:nvPicPr>
            <p:cNvPr id="2097184" name="object 8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2276855" y="6925056"/>
              <a:ext cx="76200" cy="175259"/>
            </a:xfrm>
            <a:prstGeom prst="rect"/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>
            <a:spLocks noGrp="1"/>
          </p:cNvSpPr>
          <p:nvPr>
            <p:ph type="title"/>
          </p:nvPr>
        </p:nvSpPr>
        <p:spPr>
          <a:xfrm>
            <a:off x="1351280" y="804567"/>
            <a:ext cx="4654550" cy="75692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rebuchet MS"/>
                <a:cs typeface="Trebuchet MS"/>
              </a:rPr>
              <a:t>2.</a:t>
            </a:r>
            <a:r>
              <a:rPr dirty="0" spc="-55">
                <a:latin typeface="Trebuchet MS"/>
                <a:cs typeface="Trebuchet MS"/>
              </a:rPr>
              <a:t> </a:t>
            </a:r>
            <a:r>
              <a:rPr dirty="0" spc="-5">
                <a:latin typeface="Trebuchet MS"/>
                <a:cs typeface="Trebuchet MS"/>
              </a:rPr>
              <a:t>BAR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 spc="-10">
                <a:latin typeface="Trebuchet MS"/>
                <a:cs typeface="Trebuchet MS"/>
              </a:rPr>
              <a:t>DIAGRAM</a:t>
            </a:r>
          </a:p>
        </p:txBody>
      </p:sp>
      <p:grpSp>
        <p:nvGrpSpPr>
          <p:cNvPr id="47" name="object 3"/>
          <p:cNvGrpSpPr/>
          <p:nvPr/>
        </p:nvGrpSpPr>
        <p:grpSpPr>
          <a:xfrm>
            <a:off x="609600" y="1563624"/>
            <a:ext cx="8426450" cy="5755005"/>
            <a:chOff x="609600" y="1563624"/>
            <a:chExt cx="8426450" cy="5755005"/>
          </a:xfrm>
        </p:grpSpPr>
        <p:pic>
          <p:nvPicPr>
            <p:cNvPr id="2097185" name="object 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104900" y="1563624"/>
              <a:ext cx="7930896" cy="4450079"/>
            </a:xfrm>
            <a:prstGeom prst="rect"/>
          </p:spPr>
        </p:pic>
        <p:pic>
          <p:nvPicPr>
            <p:cNvPr id="2097186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609600" y="4465319"/>
              <a:ext cx="451104" cy="2852927"/>
            </a:xfrm>
            <a:prstGeom prst="rect"/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 txBox="1">
            <a:spLocks noGrp="1"/>
          </p:cNvSpPr>
          <p:nvPr>
            <p:ph type="title"/>
          </p:nvPr>
        </p:nvSpPr>
        <p:spPr>
          <a:xfrm>
            <a:off x="1351280" y="804567"/>
            <a:ext cx="2936240" cy="14598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Con</a:t>
            </a:r>
            <a:r>
              <a:rPr dirty="0" spc="20"/>
              <a:t>c</a:t>
            </a:r>
            <a:r>
              <a:rPr dirty="0" spc="-45"/>
              <a:t>l</a:t>
            </a:r>
            <a:r>
              <a:rPr dirty="0" spc="-5"/>
              <a:t>usion</a:t>
            </a:r>
          </a:p>
        </p:txBody>
      </p:sp>
      <p:sp>
        <p:nvSpPr>
          <p:cNvPr id="1048668" name="object 3"/>
          <p:cNvSpPr txBox="1"/>
          <p:nvPr/>
        </p:nvSpPr>
        <p:spPr>
          <a:xfrm>
            <a:off x="1962404" y="1959556"/>
            <a:ext cx="7410450" cy="4689042"/>
          </a:xfrm>
          <a:prstGeom prst="rect"/>
        </p:spPr>
        <p:txBody>
          <a:bodyPr bIns="0" lIns="0" rIns="0" rtlCol="0" tIns="14604" vert="horz" wrap="square">
            <a:spAutoFit/>
          </a:bodyPr>
          <a:p>
            <a:pPr indent="76200" marL="12700" marR="5080">
              <a:lnSpc>
                <a:spcPct val="99400"/>
              </a:lnSpc>
              <a:spcBef>
                <a:spcPts val="114"/>
              </a:spcBef>
            </a:pPr>
            <a:r>
              <a:rPr b="1" dirty="0" sz="2400">
                <a:latin typeface="Times New Roman"/>
                <a:cs typeface="Times New Roman"/>
              </a:rPr>
              <a:t>Employee </a:t>
            </a:r>
            <a:r>
              <a:rPr b="1" dirty="0" sz="2400" spc="-5">
                <a:latin typeface="Times New Roman"/>
                <a:cs typeface="Times New Roman"/>
              </a:rPr>
              <a:t>data </a:t>
            </a:r>
            <a:r>
              <a:rPr b="1" dirty="0" sz="2400">
                <a:latin typeface="Times New Roman"/>
                <a:cs typeface="Times New Roman"/>
              </a:rPr>
              <a:t>analysis </a:t>
            </a:r>
            <a:r>
              <a:rPr b="1" dirty="0" sz="2400" spc="-5">
                <a:latin typeface="Times New Roman"/>
                <a:cs typeface="Times New Roman"/>
              </a:rPr>
              <a:t>shows that </a:t>
            </a:r>
            <a:r>
              <a:rPr b="1" dirty="0" sz="2400">
                <a:latin typeface="Times New Roman"/>
                <a:cs typeface="Times New Roman"/>
              </a:rPr>
              <a:t>men </a:t>
            </a:r>
            <a:r>
              <a:rPr b="1" dirty="0" sz="2400" spc="-5">
                <a:latin typeface="Times New Roman"/>
                <a:cs typeface="Times New Roman"/>
              </a:rPr>
              <a:t>dominate </a:t>
            </a:r>
            <a:r>
              <a:rPr b="1" dirty="0" sz="2400">
                <a:latin typeface="Times New Roman"/>
                <a:cs typeface="Times New Roman"/>
              </a:rPr>
              <a:t>senior </a:t>
            </a:r>
            <a:r>
              <a:rPr b="1" dirty="0" sz="2400" spc="-58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roles, </a:t>
            </a:r>
            <a:r>
              <a:rPr b="1" dirty="0" sz="2400" spc="-5">
                <a:latin typeface="Times New Roman"/>
                <a:cs typeface="Times New Roman"/>
              </a:rPr>
              <a:t>with women underrepresented in leadership </a:t>
            </a:r>
            <a:r>
              <a:rPr b="1" dirty="0" sz="2400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positions. While</a:t>
            </a:r>
            <a:r>
              <a:rPr b="1" dirty="0" sz="2400" spc="1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entry</a:t>
            </a:r>
            <a:r>
              <a:rPr b="1" dirty="0" sz="2400" spc="-25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and</a:t>
            </a:r>
            <a:r>
              <a:rPr b="1" dirty="0" sz="2400">
                <a:latin typeface="Times New Roman"/>
                <a:cs typeface="Times New Roman"/>
              </a:rPr>
              <a:t> mid-level</a:t>
            </a:r>
            <a:r>
              <a:rPr b="1" dirty="0" sz="2400" spc="-5">
                <a:latin typeface="Times New Roman"/>
                <a:cs typeface="Times New Roman"/>
              </a:rPr>
              <a:t> roles</a:t>
            </a:r>
            <a:r>
              <a:rPr b="1" dirty="0" sz="2400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are more </a:t>
            </a:r>
            <a:r>
              <a:rPr b="1" dirty="0" sz="2400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balanced,</a:t>
            </a:r>
            <a:r>
              <a:rPr b="1" dirty="0" sz="2400" spc="100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pay</a:t>
            </a:r>
            <a:r>
              <a:rPr b="1" dirty="0" sz="2400" spc="105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gaps</a:t>
            </a:r>
            <a:r>
              <a:rPr b="1" dirty="0" sz="2400" spc="10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favor</a:t>
            </a:r>
            <a:r>
              <a:rPr b="1" dirty="0" sz="2400" spc="105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men,</a:t>
            </a:r>
            <a:r>
              <a:rPr b="1" dirty="0" sz="2400" spc="105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especially</a:t>
            </a:r>
            <a:r>
              <a:rPr b="1" dirty="0" sz="2400" spc="130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at</a:t>
            </a:r>
            <a:r>
              <a:rPr b="1" dirty="0" sz="2400" spc="105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higher </a:t>
            </a:r>
            <a:r>
              <a:rPr b="1" dirty="0" sz="2400">
                <a:latin typeface="Times New Roman"/>
                <a:cs typeface="Times New Roman"/>
              </a:rPr>
              <a:t> levels. </a:t>
            </a:r>
            <a:r>
              <a:rPr b="1" dirty="0" sz="2400" spc="-5">
                <a:latin typeface="Times New Roman"/>
                <a:cs typeface="Times New Roman"/>
              </a:rPr>
              <a:t>This </a:t>
            </a:r>
            <a:r>
              <a:rPr b="1" dirty="0" sz="2400">
                <a:latin typeface="Times New Roman"/>
                <a:cs typeface="Times New Roman"/>
              </a:rPr>
              <a:t>highlights </a:t>
            </a:r>
            <a:r>
              <a:rPr b="1" dirty="0" sz="2400" spc="-5">
                <a:latin typeface="Times New Roman"/>
                <a:cs typeface="Times New Roman"/>
              </a:rPr>
              <a:t>a </a:t>
            </a:r>
            <a:r>
              <a:rPr b="1" dirty="0" sz="2400">
                <a:latin typeface="Times New Roman"/>
                <a:cs typeface="Times New Roman"/>
              </a:rPr>
              <a:t>need for </a:t>
            </a:r>
            <a:r>
              <a:rPr b="1" dirty="0" sz="2400" spc="-5">
                <a:latin typeface="Times New Roman"/>
                <a:cs typeface="Times New Roman"/>
              </a:rPr>
              <a:t>improved gender equity </a:t>
            </a:r>
            <a:r>
              <a:rPr b="1" dirty="0" sz="2400" spc="-585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in promotions and leadership.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Times New Roman"/>
              <a:cs typeface="Times New Roman"/>
            </a:endParaRPr>
          </a:p>
          <a:p>
            <a:pPr indent="76200" marL="12700" marR="7620">
              <a:lnSpc>
                <a:spcPct val="99300"/>
              </a:lnSpc>
              <a:spcBef>
                <a:spcPts val="5"/>
              </a:spcBef>
            </a:pPr>
            <a:r>
              <a:rPr b="1" dirty="0" sz="2400">
                <a:latin typeface="Times New Roman"/>
                <a:cs typeface="Times New Roman"/>
              </a:rPr>
              <a:t>Men </a:t>
            </a:r>
            <a:r>
              <a:rPr b="1" dirty="0" sz="2400" spc="-5">
                <a:latin typeface="Times New Roman"/>
                <a:cs typeface="Times New Roman"/>
              </a:rPr>
              <a:t>dominate </a:t>
            </a:r>
            <a:r>
              <a:rPr b="1" dirty="0" sz="2400">
                <a:latin typeface="Times New Roman"/>
                <a:cs typeface="Times New Roman"/>
              </a:rPr>
              <a:t>senior roles, </a:t>
            </a:r>
            <a:r>
              <a:rPr b="1" dirty="0" sz="2400" spc="-5">
                <a:latin typeface="Times New Roman"/>
                <a:cs typeface="Times New Roman"/>
              </a:rPr>
              <a:t>while </a:t>
            </a:r>
            <a:r>
              <a:rPr b="1" dirty="0" sz="2400">
                <a:latin typeface="Times New Roman"/>
                <a:cs typeface="Times New Roman"/>
              </a:rPr>
              <a:t>women are </a:t>
            </a:r>
            <a:r>
              <a:rPr b="1" dirty="0" sz="2400" spc="5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underrepresented</a:t>
            </a:r>
            <a:r>
              <a:rPr b="1" dirty="0" sz="2400" spc="-15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in</a:t>
            </a:r>
            <a:r>
              <a:rPr b="1" dirty="0" sz="2400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leadership</a:t>
            </a:r>
            <a:r>
              <a:rPr b="1" dirty="0" sz="2400">
                <a:latin typeface="Times New Roman"/>
                <a:cs typeface="Times New Roman"/>
              </a:rPr>
              <a:t> positions. </a:t>
            </a:r>
            <a:r>
              <a:rPr b="1" dirty="0" sz="2400" spc="-5">
                <a:latin typeface="Times New Roman"/>
                <a:cs typeface="Times New Roman"/>
              </a:rPr>
              <a:t>Gender</a:t>
            </a:r>
            <a:r>
              <a:rPr b="1" dirty="0" sz="2400" spc="15">
                <a:latin typeface="Times New Roman"/>
                <a:cs typeface="Times New Roman"/>
              </a:rPr>
              <a:t> </a:t>
            </a:r>
            <a:r>
              <a:rPr b="1" dirty="0" sz="2400" spc="-10">
                <a:latin typeface="Times New Roman"/>
                <a:cs typeface="Times New Roman"/>
              </a:rPr>
              <a:t>pay </a:t>
            </a:r>
            <a:r>
              <a:rPr b="1" dirty="0" sz="2400" spc="-5">
                <a:latin typeface="Times New Roman"/>
                <a:cs typeface="Times New Roman"/>
              </a:rPr>
              <a:t> gaps</a:t>
            </a:r>
            <a:r>
              <a:rPr b="1" dirty="0" sz="2400" spc="30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favor</a:t>
            </a:r>
            <a:r>
              <a:rPr b="1" dirty="0" sz="2400" spc="45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men,</a:t>
            </a:r>
            <a:r>
              <a:rPr b="1" dirty="0" sz="2400" spc="35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especially</a:t>
            </a:r>
            <a:r>
              <a:rPr b="1" dirty="0" sz="2400" spc="55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in</a:t>
            </a:r>
            <a:r>
              <a:rPr b="1" dirty="0" sz="2400" spc="20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higher</a:t>
            </a:r>
            <a:r>
              <a:rPr b="1" dirty="0" sz="2400" spc="3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roles.</a:t>
            </a:r>
            <a:r>
              <a:rPr b="1" dirty="0" sz="2400" spc="35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This </a:t>
            </a:r>
            <a:r>
              <a:rPr b="1" dirty="0" sz="2400">
                <a:latin typeface="Times New Roman"/>
                <a:cs typeface="Times New Roman"/>
              </a:rPr>
              <a:t> highlights </a:t>
            </a:r>
            <a:r>
              <a:rPr b="1" dirty="0" sz="2400" spc="-10">
                <a:latin typeface="Times New Roman"/>
                <a:cs typeface="Times New Roman"/>
              </a:rPr>
              <a:t>the </a:t>
            </a:r>
            <a:r>
              <a:rPr b="1" dirty="0" sz="2400" spc="-5">
                <a:latin typeface="Times New Roman"/>
                <a:cs typeface="Times New Roman"/>
              </a:rPr>
              <a:t>need </a:t>
            </a:r>
            <a:r>
              <a:rPr b="1" dirty="0" sz="2400">
                <a:latin typeface="Times New Roman"/>
                <a:cs typeface="Times New Roman"/>
              </a:rPr>
              <a:t>for better </a:t>
            </a:r>
            <a:r>
              <a:rPr b="1" dirty="0" sz="2400" spc="-5">
                <a:latin typeface="Times New Roman"/>
                <a:cs typeface="Times New Roman"/>
              </a:rPr>
              <a:t>gender </a:t>
            </a:r>
            <a:r>
              <a:rPr b="1" dirty="0" sz="2400">
                <a:latin typeface="Times New Roman"/>
                <a:cs typeface="Times New Roman"/>
              </a:rPr>
              <a:t>equity </a:t>
            </a:r>
            <a:r>
              <a:rPr b="1" dirty="0" sz="2400" spc="-5">
                <a:latin typeface="Times New Roman"/>
                <a:cs typeface="Times New Roman"/>
              </a:rPr>
              <a:t>in </a:t>
            </a:r>
            <a:r>
              <a:rPr b="1" dirty="0" sz="2400">
                <a:latin typeface="Times New Roman"/>
                <a:cs typeface="Times New Roman"/>
              </a:rPr>
              <a:t> promotions </a:t>
            </a:r>
            <a:r>
              <a:rPr b="1" dirty="0" sz="2400" spc="-5">
                <a:latin typeface="Times New Roman"/>
                <a:cs typeface="Times New Roman"/>
              </a:rPr>
              <a:t>and leadership. </a:t>
            </a:r>
            <a:r>
              <a:rPr b="1" dirty="0" sz="2400">
                <a:latin typeface="Times New Roman"/>
                <a:cs typeface="Times New Roman"/>
              </a:rPr>
              <a:t>Targeted diversity </a:t>
            </a:r>
            <a:r>
              <a:rPr b="1" dirty="0" sz="2400" spc="-5">
                <a:latin typeface="Times New Roman"/>
                <a:cs typeface="Times New Roman"/>
              </a:rPr>
              <a:t>initiatives </a:t>
            </a:r>
            <a:r>
              <a:rPr b="1" dirty="0" sz="2400" spc="-58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are</a:t>
            </a:r>
            <a:r>
              <a:rPr b="1" dirty="0" sz="2400" spc="-10">
                <a:latin typeface="Times New Roman"/>
                <a:cs typeface="Times New Roman"/>
              </a:rPr>
              <a:t> </a:t>
            </a:r>
            <a:r>
              <a:rPr b="1" dirty="0" sz="2400" spc="-5">
                <a:latin typeface="Times New Roman"/>
                <a:cs typeface="Times New Roman"/>
              </a:rPr>
              <a:t>essential.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2097187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09600" y="4465320"/>
            <a:ext cx="451104" cy="285292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/>
          <p:nvPr/>
        </p:nvSpPr>
        <p:spPr>
          <a:xfrm>
            <a:off x="1348232" y="1261720"/>
            <a:ext cx="3863340" cy="6343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4250" spc="-5">
                <a:latin typeface="Trebuchet MS"/>
                <a:cs typeface="Trebuchet MS"/>
              </a:rPr>
              <a:t>PROJECT</a:t>
            </a:r>
            <a:r>
              <a:rPr b="1" dirty="0" sz="4250" spc="-245">
                <a:latin typeface="Trebuchet MS"/>
                <a:cs typeface="Trebuchet MS"/>
              </a:rPr>
              <a:t> </a:t>
            </a:r>
            <a:r>
              <a:rPr b="1" dirty="0" sz="425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048602" name="object 3"/>
          <p:cNvSpPr txBox="1"/>
          <p:nvPr/>
        </p:nvSpPr>
        <p:spPr>
          <a:xfrm>
            <a:off x="1899920" y="2564753"/>
            <a:ext cx="7379334" cy="198582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just" marL="12700" marR="5080">
              <a:lnSpc>
                <a:spcPct val="99400"/>
              </a:lnSpc>
              <a:spcBef>
                <a:spcPts val="130"/>
              </a:spcBef>
            </a:pPr>
            <a:r>
              <a:rPr b="1" dirty="0" sz="4400" spc="-5">
                <a:solidFill>
                  <a:srgbClr val="0F0F0F"/>
                </a:solidFill>
                <a:latin typeface="Times New Roman"/>
                <a:cs typeface="Times New Roman"/>
              </a:rPr>
              <a:t>Employee</a:t>
            </a:r>
            <a:r>
              <a:rPr b="1" dirty="0" sz="4400" spc="-65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b="1" dirty="0" sz="4400">
                <a:solidFill>
                  <a:srgbClr val="0F0F0F"/>
                </a:solidFill>
                <a:latin typeface="Times New Roman"/>
                <a:cs typeface="Times New Roman"/>
              </a:rPr>
              <a:t>Data</a:t>
            </a:r>
            <a:r>
              <a:rPr b="1" dirty="0" sz="4400" spc="-65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b="1" dirty="0" sz="4400" spc="-5">
                <a:solidFill>
                  <a:srgbClr val="0F0F0F"/>
                </a:solidFill>
                <a:latin typeface="Times New Roman"/>
                <a:cs typeface="Times New Roman"/>
              </a:rPr>
              <a:t>Analysis</a:t>
            </a:r>
            <a:r>
              <a:rPr b="1" dirty="0" sz="4400" spc="-2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b="1" dirty="0" sz="4400" spc="-10">
                <a:solidFill>
                  <a:srgbClr val="0F0F0F"/>
                </a:solidFill>
                <a:latin typeface="Times New Roman"/>
                <a:cs typeface="Times New Roman"/>
              </a:rPr>
              <a:t>Based </a:t>
            </a:r>
            <a:r>
              <a:rPr b="1" dirty="0" sz="4400" spc="-1085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b="1" dirty="0" sz="4400">
                <a:solidFill>
                  <a:srgbClr val="0F0F0F"/>
                </a:solidFill>
                <a:latin typeface="Times New Roman"/>
                <a:cs typeface="Times New Roman"/>
              </a:rPr>
              <a:t>Job Role, </a:t>
            </a:r>
            <a:r>
              <a:rPr b="1" dirty="0" sz="4400" spc="-10">
                <a:solidFill>
                  <a:srgbClr val="0F0F0F"/>
                </a:solidFill>
                <a:latin typeface="Times New Roman"/>
                <a:cs typeface="Times New Roman"/>
              </a:rPr>
              <a:t>Level, </a:t>
            </a:r>
            <a:r>
              <a:rPr b="1" dirty="0" sz="4400" spc="-5">
                <a:solidFill>
                  <a:srgbClr val="0F0F0F"/>
                </a:solidFill>
                <a:latin typeface="Times New Roman"/>
                <a:cs typeface="Times New Roman"/>
              </a:rPr>
              <a:t>Gender </a:t>
            </a:r>
            <a:r>
              <a:rPr b="1" dirty="0" sz="4400" spc="-10">
                <a:solidFill>
                  <a:srgbClr val="0F0F0F"/>
                </a:solidFill>
                <a:latin typeface="Times New Roman"/>
                <a:cs typeface="Times New Roman"/>
              </a:rPr>
              <a:t>Using </a:t>
            </a:r>
            <a:r>
              <a:rPr b="1" dirty="0" sz="4400" spc="-1085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b="1" dirty="0" sz="4400">
                <a:solidFill>
                  <a:srgbClr val="0F0F0F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048603" name="object 4"/>
          <p:cNvSpPr txBox="1"/>
          <p:nvPr/>
        </p:nvSpPr>
        <p:spPr>
          <a:xfrm>
            <a:off x="11990323" y="6859108"/>
            <a:ext cx="99060" cy="1936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D936B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26" name="object 5"/>
          <p:cNvGrpSpPr/>
          <p:nvPr/>
        </p:nvGrpSpPr>
        <p:grpSpPr>
          <a:xfrm>
            <a:off x="7306055" y="2153411"/>
            <a:ext cx="3115310" cy="4338955"/>
            <a:chOff x="7306055" y="2153411"/>
            <a:chExt cx="3115310" cy="4338955"/>
          </a:xfrm>
        </p:grpSpPr>
        <p:sp>
          <p:nvSpPr>
            <p:cNvPr id="1048604" name="object 6"/>
            <p:cNvSpPr/>
            <p:nvPr/>
          </p:nvSpPr>
          <p:spPr>
            <a:xfrm>
              <a:off x="9963911" y="6312407"/>
              <a:ext cx="181610" cy="180340"/>
            </a:xfrm>
            <a:custGeom>
              <a:avLst/>
              <a:ahLst/>
              <a:rect l="l" t="t" r="r" b="b"/>
              <a:pathLst>
                <a:path w="181609" h="180339">
                  <a:moveTo>
                    <a:pt x="181356" y="179832"/>
                  </a:moveTo>
                  <a:lnTo>
                    <a:pt x="0" y="179832"/>
                  </a:lnTo>
                  <a:lnTo>
                    <a:pt x="0" y="0"/>
                  </a:lnTo>
                  <a:lnTo>
                    <a:pt x="181356" y="0"/>
                  </a:lnTo>
                  <a:lnTo>
                    <a:pt x="181356" y="179832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7"/>
            <p:cNvSpPr/>
            <p:nvPr/>
          </p:nvSpPr>
          <p:spPr>
            <a:xfrm>
              <a:off x="7306055" y="2153411"/>
              <a:ext cx="314325" cy="323215"/>
            </a:xfrm>
            <a:custGeom>
              <a:avLst/>
              <a:ahLst/>
              <a:rect l="l" t="t" r="r" b="b"/>
              <a:pathLst>
                <a:path w="314325" h="323214">
                  <a:moveTo>
                    <a:pt x="313944" y="323087"/>
                  </a:moveTo>
                  <a:lnTo>
                    <a:pt x="0" y="323087"/>
                  </a:lnTo>
                  <a:lnTo>
                    <a:pt x="0" y="0"/>
                  </a:lnTo>
                  <a:lnTo>
                    <a:pt x="313944" y="0"/>
                  </a:lnTo>
                  <a:lnTo>
                    <a:pt x="313944" y="323087"/>
                  </a:lnTo>
                  <a:close/>
                </a:path>
              </a:pathLst>
            </a:custGeom>
            <a:solidFill>
              <a:srgbClr val="2D83C3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8"/>
            <p:cNvSpPr/>
            <p:nvPr/>
          </p:nvSpPr>
          <p:spPr>
            <a:xfrm>
              <a:off x="9963911" y="5797296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42AE50"/>
            </a:solidFill>
          </p:spPr>
          <p:txBody>
            <a:bodyPr bIns="0" lIns="0" rIns="0" rtlCol="0" tIns="0" wrap="square"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 txBox="1"/>
          <p:nvPr/>
        </p:nvSpPr>
        <p:spPr>
          <a:xfrm>
            <a:off x="1362455" y="6918459"/>
            <a:ext cx="1700530" cy="163195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55"/>
              </a:lnSpc>
            </a:pPr>
            <a:r>
              <a:rPr dirty="0" sz="1100" spc="-5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27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5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2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609600" y="457200"/>
            <a:ext cx="12197080" cy="6863080"/>
            <a:chOff x="609600" y="457200"/>
            <a:chExt cx="12197080" cy="6863080"/>
          </a:xfrm>
        </p:grpSpPr>
        <p:sp>
          <p:nvSpPr>
            <p:cNvPr id="1048608" name="object 4"/>
            <p:cNvSpPr/>
            <p:nvPr/>
          </p:nvSpPr>
          <p:spPr>
            <a:xfrm>
              <a:off x="609600" y="486156"/>
              <a:ext cx="12192000" cy="6829425"/>
            </a:xfrm>
            <a:custGeom>
              <a:avLst/>
              <a:ahLst/>
              <a:rect l="l" t="t" r="r" b="b"/>
              <a:pathLst>
                <a:path w="12192000" h="6829425">
                  <a:moveTo>
                    <a:pt x="12192000" y="6829043"/>
                  </a:moveTo>
                  <a:lnTo>
                    <a:pt x="0" y="6829043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682904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5"/>
            <p:cNvSpPr/>
            <p:nvPr/>
          </p:nvSpPr>
          <p:spPr>
            <a:xfrm>
              <a:off x="8058911" y="461772"/>
              <a:ext cx="4742815" cy="6853555"/>
            </a:xfrm>
            <a:custGeom>
              <a:avLst/>
              <a:ahLst/>
              <a:rect l="l" t="t" r="r" b="b"/>
              <a:pathLst>
                <a:path w="4742815" h="6853555">
                  <a:moveTo>
                    <a:pt x="1929383" y="0"/>
                  </a:moveTo>
                  <a:lnTo>
                    <a:pt x="3147059" y="6853428"/>
                  </a:lnTo>
                </a:path>
                <a:path w="4742815" h="6853555">
                  <a:moveTo>
                    <a:pt x="4742687" y="3691128"/>
                  </a:moveTo>
                  <a:lnTo>
                    <a:pt x="0" y="6853428"/>
                  </a:lnTo>
                </a:path>
              </a:pathLst>
            </a:custGeom>
            <a:ln w="9144">
              <a:solidFill>
                <a:srgbClr val="5ECAED"/>
              </a:solidFill>
            </a:ln>
          </p:spPr>
          <p:txBody>
            <a:bodyPr bIns="0" lIns="0" rIns="0" rtlCol="0" tIns="0" wrap="square"/>
            <a:p/>
          </p:txBody>
        </p:sp>
        <p:pic>
          <p:nvPicPr>
            <p:cNvPr id="2097159" name="object 6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9540240" y="457200"/>
              <a:ext cx="3261359" cy="6861048"/>
            </a:xfrm>
            <a:prstGeom prst="rect"/>
          </p:spPr>
        </p:pic>
        <p:pic>
          <p:nvPicPr>
            <p:cNvPr id="2097160" name="object 7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609600" y="4465320"/>
              <a:ext cx="451104" cy="2852927"/>
            </a:xfrm>
            <a:prstGeom prst="rect"/>
          </p:spPr>
        </p:pic>
        <p:sp>
          <p:nvSpPr>
            <p:cNvPr id="1048610" name="object 8"/>
            <p:cNvSpPr/>
            <p:nvPr/>
          </p:nvSpPr>
          <p:spPr>
            <a:xfrm>
              <a:off x="7973568" y="905255"/>
              <a:ext cx="361315" cy="363220"/>
            </a:xfrm>
            <a:custGeom>
              <a:avLst/>
              <a:ahLst/>
              <a:rect l="l" t="t" r="r" b="b"/>
              <a:pathLst>
                <a:path w="361315" h="363219">
                  <a:moveTo>
                    <a:pt x="179831" y="362712"/>
                  </a:moveTo>
                  <a:lnTo>
                    <a:pt x="132587" y="356616"/>
                  </a:lnTo>
                  <a:lnTo>
                    <a:pt x="88391" y="336804"/>
                  </a:lnTo>
                  <a:lnTo>
                    <a:pt x="51815" y="309372"/>
                  </a:lnTo>
                  <a:lnTo>
                    <a:pt x="24383" y="272796"/>
                  </a:lnTo>
                  <a:lnTo>
                    <a:pt x="6095" y="230124"/>
                  </a:lnTo>
                  <a:lnTo>
                    <a:pt x="0" y="181356"/>
                  </a:lnTo>
                  <a:lnTo>
                    <a:pt x="6095" y="132588"/>
                  </a:lnTo>
                  <a:lnTo>
                    <a:pt x="24383" y="89916"/>
                  </a:lnTo>
                  <a:lnTo>
                    <a:pt x="51815" y="53340"/>
                  </a:lnTo>
                  <a:lnTo>
                    <a:pt x="88391" y="24384"/>
                  </a:lnTo>
                  <a:lnTo>
                    <a:pt x="132587" y="6096"/>
                  </a:lnTo>
                  <a:lnTo>
                    <a:pt x="179831" y="0"/>
                  </a:lnTo>
                  <a:lnTo>
                    <a:pt x="228599" y="6096"/>
                  </a:lnTo>
                  <a:lnTo>
                    <a:pt x="271271" y="24384"/>
                  </a:lnTo>
                  <a:lnTo>
                    <a:pt x="309371" y="53340"/>
                  </a:lnTo>
                  <a:lnTo>
                    <a:pt x="336803" y="89916"/>
                  </a:lnTo>
                  <a:lnTo>
                    <a:pt x="355091" y="132588"/>
                  </a:lnTo>
                  <a:lnTo>
                    <a:pt x="361188" y="181356"/>
                  </a:lnTo>
                  <a:lnTo>
                    <a:pt x="355091" y="230124"/>
                  </a:lnTo>
                  <a:lnTo>
                    <a:pt x="336803" y="272796"/>
                  </a:lnTo>
                  <a:lnTo>
                    <a:pt x="309371" y="309372"/>
                  </a:lnTo>
                  <a:lnTo>
                    <a:pt x="271271" y="336804"/>
                  </a:lnTo>
                  <a:lnTo>
                    <a:pt x="228599" y="356616"/>
                  </a:lnTo>
                  <a:lnTo>
                    <a:pt x="179831" y="362712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9"/>
            <p:cNvSpPr/>
            <p:nvPr/>
          </p:nvSpPr>
          <p:spPr>
            <a:xfrm>
              <a:off x="11620499" y="6068567"/>
              <a:ext cx="647700" cy="647700"/>
            </a:xfrm>
            <a:custGeom>
              <a:avLst/>
              <a:ahLst/>
              <a:rect l="l" t="t" r="r" b="b"/>
              <a:pathLst>
                <a:path w="647700" h="647700">
                  <a:moveTo>
                    <a:pt x="324612" y="647700"/>
                  </a:moveTo>
                  <a:lnTo>
                    <a:pt x="277368" y="643128"/>
                  </a:lnTo>
                  <a:lnTo>
                    <a:pt x="231648" y="633984"/>
                  </a:lnTo>
                  <a:lnTo>
                    <a:pt x="187452" y="617220"/>
                  </a:lnTo>
                  <a:lnTo>
                    <a:pt x="147828" y="595884"/>
                  </a:lnTo>
                  <a:lnTo>
                    <a:pt x="111252" y="568452"/>
                  </a:lnTo>
                  <a:lnTo>
                    <a:pt x="80772" y="536448"/>
                  </a:lnTo>
                  <a:lnTo>
                    <a:pt x="53340" y="499872"/>
                  </a:lnTo>
                  <a:lnTo>
                    <a:pt x="30480" y="460248"/>
                  </a:lnTo>
                  <a:lnTo>
                    <a:pt x="15240" y="416052"/>
                  </a:lnTo>
                  <a:lnTo>
                    <a:pt x="4572" y="370331"/>
                  </a:lnTo>
                  <a:lnTo>
                    <a:pt x="0" y="323087"/>
                  </a:lnTo>
                  <a:lnTo>
                    <a:pt x="4572" y="275843"/>
                  </a:lnTo>
                  <a:lnTo>
                    <a:pt x="15240" y="230123"/>
                  </a:lnTo>
                  <a:lnTo>
                    <a:pt x="30480" y="187451"/>
                  </a:lnTo>
                  <a:lnTo>
                    <a:pt x="53340" y="146304"/>
                  </a:lnTo>
                  <a:lnTo>
                    <a:pt x="80772" y="111251"/>
                  </a:lnTo>
                  <a:lnTo>
                    <a:pt x="111252" y="79248"/>
                  </a:lnTo>
                  <a:lnTo>
                    <a:pt x="147828" y="51815"/>
                  </a:lnTo>
                  <a:lnTo>
                    <a:pt x="187452" y="28956"/>
                  </a:lnTo>
                  <a:lnTo>
                    <a:pt x="231648" y="13716"/>
                  </a:lnTo>
                  <a:lnTo>
                    <a:pt x="277368" y="3047"/>
                  </a:lnTo>
                  <a:lnTo>
                    <a:pt x="324612" y="0"/>
                  </a:lnTo>
                  <a:lnTo>
                    <a:pt x="371856" y="3047"/>
                  </a:lnTo>
                  <a:lnTo>
                    <a:pt x="417576" y="13716"/>
                  </a:lnTo>
                  <a:lnTo>
                    <a:pt x="461772" y="28956"/>
                  </a:lnTo>
                  <a:lnTo>
                    <a:pt x="501396" y="51815"/>
                  </a:lnTo>
                  <a:lnTo>
                    <a:pt x="537972" y="79248"/>
                  </a:lnTo>
                  <a:lnTo>
                    <a:pt x="568452" y="111251"/>
                  </a:lnTo>
                  <a:lnTo>
                    <a:pt x="595884" y="146304"/>
                  </a:lnTo>
                  <a:lnTo>
                    <a:pt x="618744" y="187451"/>
                  </a:lnTo>
                  <a:lnTo>
                    <a:pt x="633984" y="230123"/>
                  </a:lnTo>
                  <a:lnTo>
                    <a:pt x="644652" y="275843"/>
                  </a:lnTo>
                  <a:lnTo>
                    <a:pt x="647700" y="323087"/>
                  </a:lnTo>
                  <a:lnTo>
                    <a:pt x="644652" y="370331"/>
                  </a:lnTo>
                  <a:lnTo>
                    <a:pt x="633984" y="416052"/>
                  </a:lnTo>
                  <a:lnTo>
                    <a:pt x="618744" y="460248"/>
                  </a:lnTo>
                  <a:lnTo>
                    <a:pt x="595884" y="499872"/>
                  </a:lnTo>
                  <a:lnTo>
                    <a:pt x="568452" y="536448"/>
                  </a:lnTo>
                  <a:lnTo>
                    <a:pt x="537972" y="568452"/>
                  </a:lnTo>
                  <a:lnTo>
                    <a:pt x="501396" y="595884"/>
                  </a:lnTo>
                  <a:lnTo>
                    <a:pt x="461772" y="617220"/>
                  </a:lnTo>
                  <a:lnTo>
                    <a:pt x="417576" y="633984"/>
                  </a:lnTo>
                  <a:lnTo>
                    <a:pt x="371856" y="643128"/>
                  </a:lnTo>
                  <a:lnTo>
                    <a:pt x="324612" y="647700"/>
                  </a:lnTo>
                  <a:close/>
                </a:path>
              </a:pathLst>
            </a:custGeom>
            <a:solidFill>
              <a:srgbClr val="2D83C3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1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11292840" y="6589776"/>
              <a:ext cx="252983" cy="252983"/>
            </a:xfrm>
            <a:prstGeom prst="rect"/>
          </p:spPr>
        </p:pic>
        <p:pic>
          <p:nvPicPr>
            <p:cNvPr id="2097162" name="object 11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077468" y="6868667"/>
              <a:ext cx="3704843" cy="294131"/>
            </a:xfrm>
            <a:prstGeom prst="rect"/>
          </p:spPr>
        </p:pic>
        <p:pic>
          <p:nvPicPr>
            <p:cNvPr id="2097163" name="object 12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658368" y="4277867"/>
              <a:ext cx="1732787" cy="3009900"/>
            </a:xfrm>
            <a:prstGeom prst="rect"/>
          </p:spPr>
        </p:pic>
      </p:grpSp>
      <p:sp>
        <p:nvSpPr>
          <p:cNvPr id="1048612" name="object 13"/>
          <p:cNvSpPr txBox="1">
            <a:spLocks noGrp="1"/>
          </p:cNvSpPr>
          <p:nvPr>
            <p:ph type="title"/>
          </p:nvPr>
        </p:nvSpPr>
        <p:spPr>
          <a:xfrm>
            <a:off x="1348232" y="874670"/>
            <a:ext cx="2350770" cy="14598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1048613" name="object 14"/>
          <p:cNvSpPr txBox="1"/>
          <p:nvPr/>
        </p:nvSpPr>
        <p:spPr>
          <a:xfrm>
            <a:off x="2922524" y="1930634"/>
            <a:ext cx="4458970" cy="3340291"/>
          </a:xfrm>
          <a:prstGeom prst="rect"/>
        </p:spPr>
        <p:txBody>
          <a:bodyPr bIns="0" lIns="0" rIns="0" rtlCol="0" tIns="22225" vert="horz" wrap="square">
            <a:spAutoFit/>
          </a:bodyPr>
          <a:p>
            <a:pPr marL="12700" marR="1462405">
              <a:lnSpc>
                <a:spcPct val="97500"/>
              </a:lnSpc>
              <a:spcBef>
                <a:spcPts val="175"/>
              </a:spcBef>
            </a:pPr>
            <a:r>
              <a:rPr dirty="0" sz="2700" spc="5">
                <a:solidFill>
                  <a:srgbClr val="0C0C0C"/>
                </a:solidFill>
                <a:latin typeface="Calibri"/>
                <a:cs typeface="Calibri"/>
              </a:rPr>
              <a:t>1.</a:t>
            </a:r>
            <a:r>
              <a:rPr dirty="0" sz="2800" spc="5">
                <a:solidFill>
                  <a:srgbClr val="0C0C0C"/>
                </a:solidFill>
                <a:latin typeface="Times New Roman"/>
                <a:cs typeface="Times New Roman"/>
              </a:rPr>
              <a:t>Problem</a:t>
            </a:r>
            <a:r>
              <a:rPr dirty="0" sz="2800" spc="-12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C0C0C"/>
                </a:solidFill>
                <a:latin typeface="Times New Roman"/>
                <a:cs typeface="Times New Roman"/>
              </a:rPr>
              <a:t>Statement </a:t>
            </a:r>
            <a:r>
              <a:rPr dirty="0" sz="2800" spc="-685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C0C0C"/>
                </a:solidFill>
                <a:latin typeface="Calibri"/>
                <a:cs typeface="Calibri"/>
              </a:rPr>
              <a:t>2.</a:t>
            </a:r>
            <a:r>
              <a:rPr dirty="0" sz="2800" spc="-5">
                <a:solidFill>
                  <a:srgbClr val="0C0C0C"/>
                </a:solidFill>
                <a:latin typeface="Times New Roman"/>
                <a:cs typeface="Times New Roman"/>
              </a:rPr>
              <a:t>Project Overview </a:t>
            </a:r>
            <a:r>
              <a:rPr dirty="0" sz="280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C0C0C"/>
                </a:solidFill>
                <a:latin typeface="Calibri"/>
                <a:cs typeface="Calibri"/>
              </a:rPr>
              <a:t>3.</a:t>
            </a:r>
            <a:r>
              <a:rPr dirty="0" sz="2800" spc="-5">
                <a:solidFill>
                  <a:srgbClr val="0C0C0C"/>
                </a:solidFill>
                <a:latin typeface="Times New Roman"/>
                <a:cs typeface="Times New Roman"/>
              </a:rPr>
              <a:t>End</a:t>
            </a:r>
            <a:r>
              <a:rPr dirty="0" sz="2800" spc="-15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C0C0C"/>
                </a:solidFill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99600"/>
              </a:lnSpc>
              <a:spcBef>
                <a:spcPts val="40"/>
              </a:spcBef>
            </a:pPr>
            <a:r>
              <a:rPr dirty="0" sz="2800" spc="-5">
                <a:solidFill>
                  <a:srgbClr val="0C0C0C"/>
                </a:solidFill>
                <a:latin typeface="Calibri"/>
                <a:cs typeface="Calibri"/>
              </a:rPr>
              <a:t>4.</a:t>
            </a:r>
            <a:r>
              <a:rPr dirty="0" sz="2800" spc="-5">
                <a:solidFill>
                  <a:srgbClr val="0C0C0C"/>
                </a:solidFill>
                <a:latin typeface="Times New Roman"/>
                <a:cs typeface="Times New Roman"/>
              </a:rPr>
              <a:t>Our</a:t>
            </a:r>
            <a:r>
              <a:rPr dirty="0" sz="2800" spc="-55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C0C0C"/>
                </a:solidFill>
                <a:latin typeface="Times New Roman"/>
                <a:cs typeface="Times New Roman"/>
              </a:rPr>
              <a:t>Solution</a:t>
            </a:r>
            <a:r>
              <a:rPr dirty="0" sz="2800" spc="-45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C0C0C"/>
                </a:solidFill>
                <a:latin typeface="Times New Roman"/>
                <a:cs typeface="Times New Roman"/>
              </a:rPr>
              <a:t>and</a:t>
            </a:r>
            <a:r>
              <a:rPr dirty="0" sz="2800" spc="-45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C0C0C"/>
                </a:solidFill>
                <a:latin typeface="Times New Roman"/>
                <a:cs typeface="Times New Roman"/>
              </a:rPr>
              <a:t>Proposition </a:t>
            </a:r>
            <a:r>
              <a:rPr dirty="0" sz="2800" spc="-685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C0C0C"/>
                </a:solidFill>
                <a:latin typeface="Calibri"/>
                <a:cs typeface="Calibri"/>
              </a:rPr>
              <a:t>5.</a:t>
            </a:r>
            <a:r>
              <a:rPr dirty="0" sz="2800" spc="-5">
                <a:solidFill>
                  <a:srgbClr val="0C0C0C"/>
                </a:solidFill>
                <a:latin typeface="Times New Roman"/>
                <a:cs typeface="Times New Roman"/>
              </a:rPr>
              <a:t>Dataset Description </a:t>
            </a:r>
            <a:r>
              <a:rPr dirty="0" sz="280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C0C0C"/>
                </a:solidFill>
                <a:latin typeface="Calibri"/>
                <a:cs typeface="Calibri"/>
              </a:rPr>
              <a:t>6.</a:t>
            </a:r>
            <a:r>
              <a:rPr dirty="0" sz="2800" spc="-5">
                <a:solidFill>
                  <a:srgbClr val="0C0C0C"/>
                </a:solidFill>
                <a:latin typeface="Times New Roman"/>
                <a:cs typeface="Times New Roman"/>
              </a:rPr>
              <a:t>Modelling </a:t>
            </a:r>
            <a:r>
              <a:rPr dirty="0" sz="2800">
                <a:solidFill>
                  <a:srgbClr val="0C0C0C"/>
                </a:solidFill>
                <a:latin typeface="Times New Roman"/>
                <a:cs typeface="Times New Roman"/>
              </a:rPr>
              <a:t>Approach </a:t>
            </a:r>
            <a:r>
              <a:rPr dirty="0" sz="2800" spc="5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C0C0C"/>
                </a:solidFill>
                <a:latin typeface="Calibri"/>
                <a:cs typeface="Calibri"/>
              </a:rPr>
              <a:t>7.</a:t>
            </a:r>
            <a:r>
              <a:rPr dirty="0" sz="2800" spc="-5">
                <a:solidFill>
                  <a:srgbClr val="0C0C0C"/>
                </a:solidFill>
                <a:latin typeface="Times New Roman"/>
                <a:cs typeface="Times New Roman"/>
              </a:rPr>
              <a:t>Results</a:t>
            </a:r>
            <a:r>
              <a:rPr dirty="0" sz="2800" spc="15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C0C0C"/>
                </a:solidFill>
                <a:latin typeface="Times New Roman"/>
                <a:cs typeface="Times New Roman"/>
              </a:rPr>
              <a:t>and</a:t>
            </a:r>
            <a:r>
              <a:rPr dirty="0" sz="2800" spc="-1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C0C0C"/>
                </a:solidFill>
                <a:latin typeface="Times New Roman"/>
                <a:cs typeface="Times New Roman"/>
              </a:rPr>
              <a:t>Discussion </a:t>
            </a:r>
            <a:r>
              <a:rPr dirty="0" sz="2800" spc="5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C0C0C"/>
                </a:solidFill>
                <a:latin typeface="Calibri"/>
                <a:cs typeface="Calibri"/>
              </a:rPr>
              <a:t>8.</a:t>
            </a:r>
            <a:r>
              <a:rPr dirty="0" sz="2800" spc="-5">
                <a:solidFill>
                  <a:srgbClr val="0C0C0C"/>
                </a:solidFill>
                <a:latin typeface="Times New Roman"/>
                <a:cs typeface="Times New Roman"/>
              </a:rPr>
              <a:t>Conclusion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614" name="object 15"/>
          <p:cNvSpPr txBox="1"/>
          <p:nvPr/>
        </p:nvSpPr>
        <p:spPr>
          <a:xfrm>
            <a:off x="11990323" y="6885016"/>
            <a:ext cx="99060" cy="1936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D93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2"/>
          <p:cNvSpPr txBox="1">
            <a:spLocks noGrp="1"/>
          </p:cNvSpPr>
          <p:nvPr>
            <p:ph type="title"/>
          </p:nvPr>
        </p:nvSpPr>
        <p:spPr>
          <a:xfrm>
            <a:off x="1442719" y="1007212"/>
            <a:ext cx="2910840" cy="18789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4250" spc="-5">
                <a:latin typeface="Trebuchet MS"/>
                <a:cs typeface="Trebuchet MS"/>
              </a:rPr>
              <a:t>PROBLEM </a:t>
            </a:r>
            <a:r>
              <a:rPr dirty="0" sz="4250">
                <a:latin typeface="Trebuchet MS"/>
                <a:cs typeface="Trebuchet MS"/>
              </a:rPr>
              <a:t> </a:t>
            </a:r>
            <a:r>
              <a:rPr dirty="0" sz="4250" spc="-100">
                <a:latin typeface="Trebuchet MS"/>
                <a:cs typeface="Trebuchet MS"/>
              </a:rPr>
              <a:t>ST</a:t>
            </a:r>
            <a:r>
              <a:rPr dirty="0" sz="4250" spc="-105">
                <a:latin typeface="Trebuchet MS"/>
                <a:cs typeface="Trebuchet MS"/>
              </a:rPr>
              <a:t>A</a:t>
            </a:r>
            <a:r>
              <a:rPr dirty="0" sz="4250" spc="-100">
                <a:latin typeface="Trebuchet MS"/>
                <a:cs typeface="Trebuchet MS"/>
              </a:rPr>
              <a:t>T</a:t>
            </a:r>
            <a:r>
              <a:rPr dirty="0" sz="4250" spc="-85">
                <a:latin typeface="Trebuchet MS"/>
                <a:cs typeface="Trebuchet MS"/>
              </a:rPr>
              <a:t>E</a:t>
            </a:r>
            <a:r>
              <a:rPr dirty="0" sz="4250" spc="-114">
                <a:latin typeface="Trebuchet MS"/>
                <a:cs typeface="Trebuchet MS"/>
              </a:rPr>
              <a:t>M</a:t>
            </a:r>
            <a:r>
              <a:rPr dirty="0" sz="4250" spc="-85">
                <a:latin typeface="Trebuchet MS"/>
                <a:cs typeface="Trebuchet MS"/>
              </a:rPr>
              <a:t>E</a:t>
            </a:r>
            <a:r>
              <a:rPr dirty="0" sz="4250" spc="-125">
                <a:latin typeface="Trebuchet MS"/>
                <a:cs typeface="Trebuchet MS"/>
              </a:rPr>
              <a:t>N</a:t>
            </a:r>
            <a:r>
              <a:rPr dirty="0" sz="4250" spc="-5">
                <a:latin typeface="Trebuchet MS"/>
                <a:cs typeface="Trebuchet MS"/>
              </a:rPr>
              <a:t>T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048616" name="object 3"/>
          <p:cNvSpPr txBox="1"/>
          <p:nvPr/>
        </p:nvSpPr>
        <p:spPr>
          <a:xfrm>
            <a:off x="1092200" y="2328730"/>
            <a:ext cx="6580505" cy="148945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83185" marL="95250" marR="5080">
              <a:lnSpc>
                <a:spcPct val="129200"/>
              </a:lnSpc>
              <a:spcBef>
                <a:spcPts val="100"/>
              </a:spcBef>
            </a:pPr>
            <a:r>
              <a:rPr b="1" dirty="0" sz="2600" spc="-5">
                <a:latin typeface="Times New Roman"/>
                <a:cs typeface="Times New Roman"/>
              </a:rPr>
              <a:t>Analyze </a:t>
            </a:r>
            <a:r>
              <a:rPr b="1" dirty="0" sz="2600" spc="-10">
                <a:latin typeface="Times New Roman"/>
                <a:cs typeface="Times New Roman"/>
              </a:rPr>
              <a:t>the</a:t>
            </a:r>
            <a:r>
              <a:rPr b="1" dirty="0" sz="2600" spc="10">
                <a:latin typeface="Times New Roman"/>
                <a:cs typeface="Times New Roman"/>
              </a:rPr>
              <a:t> </a:t>
            </a:r>
            <a:r>
              <a:rPr b="1" dirty="0" sz="2600">
                <a:latin typeface="Times New Roman"/>
                <a:cs typeface="Times New Roman"/>
              </a:rPr>
              <a:t>gender</a:t>
            </a:r>
            <a:r>
              <a:rPr b="1" dirty="0" sz="2600" spc="-5">
                <a:latin typeface="Times New Roman"/>
                <a:cs typeface="Times New Roman"/>
              </a:rPr>
              <a:t> distribution </a:t>
            </a:r>
            <a:r>
              <a:rPr b="1" dirty="0" sz="2600">
                <a:latin typeface="Times New Roman"/>
                <a:cs typeface="Times New Roman"/>
              </a:rPr>
              <a:t>across</a:t>
            </a:r>
            <a:r>
              <a:rPr b="1" dirty="0" sz="2600" spc="-5">
                <a:latin typeface="Times New Roman"/>
                <a:cs typeface="Times New Roman"/>
              </a:rPr>
              <a:t> various </a:t>
            </a:r>
            <a:r>
              <a:rPr b="1" dirty="0" sz="2600" spc="-635">
                <a:latin typeface="Times New Roman"/>
                <a:cs typeface="Times New Roman"/>
              </a:rPr>
              <a:t> </a:t>
            </a:r>
            <a:r>
              <a:rPr b="1" dirty="0" sz="2600">
                <a:latin typeface="Times New Roman"/>
                <a:cs typeface="Times New Roman"/>
              </a:rPr>
              <a:t>job</a:t>
            </a:r>
            <a:r>
              <a:rPr b="1" dirty="0" sz="2600" spc="-5">
                <a:latin typeface="Times New Roman"/>
                <a:cs typeface="Times New Roman"/>
              </a:rPr>
              <a:t> </a:t>
            </a:r>
            <a:r>
              <a:rPr b="1" dirty="0" sz="2600">
                <a:latin typeface="Times New Roman"/>
                <a:cs typeface="Times New Roman"/>
              </a:rPr>
              <a:t>roles </a:t>
            </a:r>
            <a:r>
              <a:rPr b="1" dirty="0" sz="2600" spc="-10">
                <a:latin typeface="Times New Roman"/>
                <a:cs typeface="Times New Roman"/>
              </a:rPr>
              <a:t>and</a:t>
            </a:r>
            <a:r>
              <a:rPr b="1" dirty="0" sz="2600" spc="20">
                <a:latin typeface="Times New Roman"/>
                <a:cs typeface="Times New Roman"/>
              </a:rPr>
              <a:t> </a:t>
            </a:r>
            <a:r>
              <a:rPr b="1" dirty="0" sz="2600" spc="-5">
                <a:latin typeface="Times New Roman"/>
                <a:cs typeface="Times New Roman"/>
              </a:rPr>
              <a:t>levels</a:t>
            </a:r>
            <a:r>
              <a:rPr b="1" dirty="0" sz="2600">
                <a:latin typeface="Times New Roman"/>
                <a:cs typeface="Times New Roman"/>
              </a:rPr>
              <a:t> </a:t>
            </a:r>
            <a:r>
              <a:rPr b="1" dirty="0" sz="2600" spc="-5">
                <a:latin typeface="Times New Roman"/>
                <a:cs typeface="Times New Roman"/>
              </a:rPr>
              <a:t>within</a:t>
            </a:r>
            <a:r>
              <a:rPr b="1" dirty="0" sz="2600">
                <a:latin typeface="Times New Roman"/>
                <a:cs typeface="Times New Roman"/>
              </a:rPr>
              <a:t> the</a:t>
            </a:r>
            <a:r>
              <a:rPr b="1" dirty="0" sz="2600" spc="-5">
                <a:latin typeface="Times New Roman"/>
                <a:cs typeface="Times New Roman"/>
              </a:rPr>
              <a:t> organization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48617" name="object 4"/>
          <p:cNvSpPr txBox="1"/>
          <p:nvPr/>
        </p:nvSpPr>
        <p:spPr>
          <a:xfrm>
            <a:off x="1174822" y="3466810"/>
            <a:ext cx="5829300" cy="774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600">
                <a:latin typeface="Times New Roman"/>
                <a:cs typeface="Times New Roman"/>
              </a:rPr>
              <a:t>to</a:t>
            </a:r>
            <a:r>
              <a:rPr b="1" dirty="0" sz="2600" spc="-5">
                <a:latin typeface="Times New Roman"/>
                <a:cs typeface="Times New Roman"/>
              </a:rPr>
              <a:t> identify</a:t>
            </a:r>
            <a:r>
              <a:rPr b="1" dirty="0" sz="2600" spc="-30">
                <a:latin typeface="Times New Roman"/>
                <a:cs typeface="Times New Roman"/>
              </a:rPr>
              <a:t> </a:t>
            </a:r>
            <a:r>
              <a:rPr b="1" dirty="0" sz="2600">
                <a:latin typeface="Times New Roman"/>
                <a:cs typeface="Times New Roman"/>
              </a:rPr>
              <a:t>potential </a:t>
            </a:r>
            <a:r>
              <a:rPr b="1" dirty="0" sz="2600" spc="-5">
                <a:latin typeface="Times New Roman"/>
                <a:cs typeface="Times New Roman"/>
              </a:rPr>
              <a:t>imbalances</a:t>
            </a:r>
            <a:r>
              <a:rPr b="1" dirty="0" sz="2600" spc="-30">
                <a:latin typeface="Times New Roman"/>
                <a:cs typeface="Times New Roman"/>
              </a:rPr>
              <a:t> </a:t>
            </a:r>
            <a:r>
              <a:rPr b="1" dirty="0" sz="2600" spc="10">
                <a:latin typeface="Times New Roman"/>
                <a:cs typeface="Times New Roman"/>
              </a:rPr>
              <a:t>or</a:t>
            </a:r>
            <a:r>
              <a:rPr b="1" dirty="0" sz="2600" spc="-30">
                <a:latin typeface="Times New Roman"/>
                <a:cs typeface="Times New Roman"/>
              </a:rPr>
              <a:t> </a:t>
            </a:r>
            <a:r>
              <a:rPr b="1" dirty="0" sz="2600">
                <a:latin typeface="Times New Roman"/>
                <a:cs typeface="Times New Roman"/>
              </a:rPr>
              <a:t>trends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48618" name="object 5"/>
          <p:cNvSpPr txBox="1"/>
          <p:nvPr/>
        </p:nvSpPr>
        <p:spPr>
          <a:xfrm>
            <a:off x="1092200" y="3722842"/>
            <a:ext cx="7313930" cy="393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600">
                <a:latin typeface="Times New Roman"/>
                <a:cs typeface="Times New Roman"/>
              </a:rPr>
              <a:t>that</a:t>
            </a:r>
            <a:r>
              <a:rPr b="1" dirty="0" sz="2600" spc="-10">
                <a:latin typeface="Times New Roman"/>
                <a:cs typeface="Times New Roman"/>
              </a:rPr>
              <a:t> </a:t>
            </a:r>
            <a:r>
              <a:rPr b="1" dirty="0" sz="2600" spc="-5">
                <a:latin typeface="Times New Roman"/>
                <a:cs typeface="Times New Roman"/>
              </a:rPr>
              <a:t>could </a:t>
            </a:r>
            <a:r>
              <a:rPr b="1" dirty="0" sz="2600">
                <a:latin typeface="Times New Roman"/>
                <a:cs typeface="Times New Roman"/>
              </a:rPr>
              <a:t>inform</a:t>
            </a:r>
            <a:r>
              <a:rPr b="1" dirty="0" sz="2600" spc="-5">
                <a:latin typeface="Times New Roman"/>
                <a:cs typeface="Times New Roman"/>
              </a:rPr>
              <a:t> diversity </a:t>
            </a:r>
            <a:r>
              <a:rPr b="1" dirty="0" sz="2600">
                <a:latin typeface="Times New Roman"/>
                <a:cs typeface="Times New Roman"/>
              </a:rPr>
              <a:t>and</a:t>
            </a:r>
            <a:r>
              <a:rPr b="1" dirty="0" sz="2600" spc="-5">
                <a:latin typeface="Times New Roman"/>
                <a:cs typeface="Times New Roman"/>
              </a:rPr>
              <a:t> </a:t>
            </a:r>
            <a:r>
              <a:rPr b="1" dirty="0" sz="2600">
                <a:latin typeface="Times New Roman"/>
                <a:cs typeface="Times New Roman"/>
              </a:rPr>
              <a:t>inclusion</a:t>
            </a:r>
            <a:r>
              <a:rPr b="1" dirty="0" sz="2600" spc="-25">
                <a:latin typeface="Times New Roman"/>
                <a:cs typeface="Times New Roman"/>
              </a:rPr>
              <a:t> </a:t>
            </a:r>
            <a:r>
              <a:rPr b="1" dirty="0" sz="2600" spc="-5">
                <a:latin typeface="Times New Roman"/>
                <a:cs typeface="Times New Roman"/>
              </a:rPr>
              <a:t>initiatives.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48619" name="object 6"/>
          <p:cNvSpPr txBox="1"/>
          <p:nvPr/>
        </p:nvSpPr>
        <p:spPr>
          <a:xfrm>
            <a:off x="11990323" y="6057484"/>
            <a:ext cx="99060" cy="1936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D93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276855" y="6070092"/>
            <a:ext cx="76200" cy="176783"/>
          </a:xfrm>
          <a:prstGeom prst="rect"/>
        </p:spPr>
      </p:pic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09600" y="4465320"/>
            <a:ext cx="451104" cy="2852927"/>
          </a:xfrm>
          <a:prstGeom prst="rect"/>
        </p:spPr>
      </p:pic>
      <p:grpSp>
        <p:nvGrpSpPr>
          <p:cNvPr id="30" name="object 9"/>
          <p:cNvGrpSpPr/>
          <p:nvPr/>
        </p:nvGrpSpPr>
        <p:grpSpPr>
          <a:xfrm>
            <a:off x="8598407" y="4666488"/>
            <a:ext cx="2767965" cy="3106420"/>
            <a:chOff x="8598407" y="4666488"/>
            <a:chExt cx="2767965" cy="3106420"/>
          </a:xfrm>
        </p:grpSpPr>
        <p:sp>
          <p:nvSpPr>
            <p:cNvPr id="1048620" name="object 10"/>
            <p:cNvSpPr/>
            <p:nvPr/>
          </p:nvSpPr>
          <p:spPr>
            <a:xfrm>
              <a:off x="9963911" y="710031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42AE5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1"/>
            <p:cNvSpPr/>
            <p:nvPr/>
          </p:nvSpPr>
          <p:spPr>
            <a:xfrm>
              <a:off x="9963911" y="7633715"/>
              <a:ext cx="181610" cy="139065"/>
            </a:xfrm>
            <a:custGeom>
              <a:avLst/>
              <a:ahLst/>
              <a:rect l="l" t="t" r="r" b="b"/>
              <a:pathLst>
                <a:path w="181609" h="139065">
                  <a:moveTo>
                    <a:pt x="181356" y="138683"/>
                  </a:moveTo>
                  <a:lnTo>
                    <a:pt x="0" y="138683"/>
                  </a:lnTo>
                  <a:lnTo>
                    <a:pt x="0" y="0"/>
                  </a:lnTo>
                  <a:lnTo>
                    <a:pt x="181356" y="0"/>
                  </a:lnTo>
                  <a:lnTo>
                    <a:pt x="181356" y="138683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6" name="object 12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8598407" y="4666488"/>
              <a:ext cx="2767583" cy="3105911"/>
            </a:xfrm>
            <a:prstGeom prst="rect"/>
          </p:spPr>
        </p:pic>
      </p:grpSp>
      <p:sp>
        <p:nvSpPr>
          <p:cNvPr id="1048622" name="object 13"/>
          <p:cNvSpPr/>
          <p:nvPr/>
        </p:nvSpPr>
        <p:spPr>
          <a:xfrm>
            <a:off x="7306055" y="2153411"/>
            <a:ext cx="314325" cy="323215"/>
          </a:xfrm>
          <a:custGeom>
            <a:avLst/>
            <a:ahLst/>
            <a:rect l="l" t="t" r="r" b="b"/>
            <a:pathLst>
              <a:path w="314325" h="323214">
                <a:moveTo>
                  <a:pt x="313944" y="323087"/>
                </a:moveTo>
                <a:lnTo>
                  <a:pt x="0" y="323087"/>
                </a:lnTo>
                <a:lnTo>
                  <a:pt x="0" y="0"/>
                </a:lnTo>
                <a:lnTo>
                  <a:pt x="313944" y="0"/>
                </a:lnTo>
                <a:lnTo>
                  <a:pt x="313944" y="323087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 txBox="1">
            <a:spLocks noGrp="1"/>
          </p:cNvSpPr>
          <p:nvPr>
            <p:ph type="title"/>
          </p:nvPr>
        </p:nvSpPr>
        <p:spPr>
          <a:xfrm>
            <a:off x="1348232" y="1261720"/>
            <a:ext cx="5062855" cy="6343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50" spc="-5">
                <a:latin typeface="Trebuchet MS"/>
                <a:cs typeface="Trebuchet MS"/>
              </a:rPr>
              <a:t>PROJECT</a:t>
            </a:r>
            <a:r>
              <a:rPr dirty="0" sz="4250" spc="-245">
                <a:latin typeface="Trebuchet MS"/>
                <a:cs typeface="Trebuchet MS"/>
              </a:rPr>
              <a:t> </a:t>
            </a:r>
            <a:r>
              <a:rPr dirty="0" sz="4250" spc="-5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048624" name="object 3"/>
          <p:cNvSpPr txBox="1"/>
          <p:nvPr/>
        </p:nvSpPr>
        <p:spPr>
          <a:xfrm>
            <a:off x="1092200" y="2390899"/>
            <a:ext cx="5982970" cy="2701925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 marR="5080">
              <a:lnSpc>
                <a:spcPct val="99300"/>
              </a:lnSpc>
              <a:spcBef>
                <a:spcPts val="120"/>
              </a:spcBef>
            </a:pPr>
            <a:r>
              <a:rPr b="1" dirty="0" sz="3000" spc="-5">
                <a:latin typeface="Times New Roman"/>
                <a:cs typeface="Times New Roman"/>
              </a:rPr>
              <a:t>Pivot Tables for distribution </a:t>
            </a:r>
            <a:r>
              <a:rPr b="1" dirty="0" sz="3000">
                <a:latin typeface="Times New Roman"/>
                <a:cs typeface="Times New Roman"/>
              </a:rPr>
              <a:t> </a:t>
            </a:r>
            <a:r>
              <a:rPr b="1" dirty="0" sz="3000" spc="-5">
                <a:latin typeface="Times New Roman"/>
                <a:cs typeface="Times New Roman"/>
              </a:rPr>
              <a:t>analysis, and </a:t>
            </a:r>
            <a:r>
              <a:rPr b="1" dirty="0" sz="3000">
                <a:latin typeface="Times New Roman"/>
                <a:cs typeface="Times New Roman"/>
              </a:rPr>
              <a:t>create </a:t>
            </a:r>
            <a:r>
              <a:rPr b="1" dirty="0" sz="3000" spc="-5">
                <a:latin typeface="Times New Roman"/>
                <a:cs typeface="Times New Roman"/>
              </a:rPr>
              <a:t>visualizations. </a:t>
            </a:r>
            <a:r>
              <a:rPr b="1" dirty="0" sz="3000">
                <a:latin typeface="Times New Roman"/>
                <a:cs typeface="Times New Roman"/>
              </a:rPr>
              <a:t> </a:t>
            </a:r>
            <a:r>
              <a:rPr b="1" dirty="0" sz="3000" spc="-5">
                <a:latin typeface="Times New Roman"/>
                <a:cs typeface="Times New Roman"/>
              </a:rPr>
              <a:t>Identify trends and </a:t>
            </a:r>
            <a:r>
              <a:rPr b="1" dirty="0" sz="3000">
                <a:latin typeface="Times New Roman"/>
                <a:cs typeface="Times New Roman"/>
              </a:rPr>
              <a:t>imbalances, </a:t>
            </a:r>
            <a:r>
              <a:rPr b="1" dirty="0" sz="3000" spc="-5">
                <a:latin typeface="Times New Roman"/>
                <a:cs typeface="Times New Roman"/>
              </a:rPr>
              <a:t>then </a:t>
            </a:r>
            <a:r>
              <a:rPr b="1" dirty="0" sz="3000" spc="-735">
                <a:latin typeface="Times New Roman"/>
                <a:cs typeface="Times New Roman"/>
              </a:rPr>
              <a:t> </a:t>
            </a:r>
            <a:r>
              <a:rPr b="1" dirty="0" sz="3000" spc="-5">
                <a:latin typeface="Times New Roman"/>
                <a:cs typeface="Times New Roman"/>
              </a:rPr>
              <a:t>provide</a:t>
            </a:r>
            <a:r>
              <a:rPr b="1" dirty="0" sz="3000" spc="10">
                <a:latin typeface="Times New Roman"/>
                <a:cs typeface="Times New Roman"/>
              </a:rPr>
              <a:t> </a:t>
            </a:r>
            <a:r>
              <a:rPr b="1" dirty="0" sz="3000" spc="-5">
                <a:latin typeface="Times New Roman"/>
                <a:cs typeface="Times New Roman"/>
              </a:rPr>
              <a:t>HR</a:t>
            </a:r>
            <a:r>
              <a:rPr b="1" dirty="0" sz="3000" spc="-10">
                <a:latin typeface="Times New Roman"/>
                <a:cs typeface="Times New Roman"/>
              </a:rPr>
              <a:t> </a:t>
            </a:r>
            <a:r>
              <a:rPr b="1" dirty="0" sz="3000" spc="-5">
                <a:latin typeface="Times New Roman"/>
                <a:cs typeface="Times New Roman"/>
              </a:rPr>
              <a:t>recommendations.</a:t>
            </a:r>
            <a:endParaRPr sz="3000">
              <a:latin typeface="Times New Roman"/>
              <a:cs typeface="Times New Roman"/>
            </a:endParaRPr>
          </a:p>
          <a:p>
            <a:pPr marL="12700" marR="163195">
              <a:lnSpc>
                <a:spcPts val="3579"/>
              </a:lnSpc>
              <a:spcBef>
                <a:spcPts val="95"/>
              </a:spcBef>
            </a:pPr>
            <a:r>
              <a:rPr b="1" dirty="0" sz="3000" spc="-5">
                <a:latin typeface="Times New Roman"/>
                <a:cs typeface="Times New Roman"/>
              </a:rPr>
              <a:t>Summarize findings in a </a:t>
            </a:r>
            <a:r>
              <a:rPr b="1" dirty="0" sz="3000">
                <a:latin typeface="Times New Roman"/>
                <a:cs typeface="Times New Roman"/>
              </a:rPr>
              <a:t>dashboard </a:t>
            </a:r>
            <a:r>
              <a:rPr b="1" dirty="0" sz="3000" spc="-735">
                <a:latin typeface="Times New Roman"/>
                <a:cs typeface="Times New Roman"/>
              </a:rPr>
              <a:t> </a:t>
            </a:r>
            <a:r>
              <a:rPr b="1" dirty="0" sz="3000" spc="-5">
                <a:latin typeface="Times New Roman"/>
                <a:cs typeface="Times New Roman"/>
              </a:rPr>
              <a:t>and</a:t>
            </a:r>
            <a:r>
              <a:rPr b="1" dirty="0" sz="3000" spc="-10">
                <a:latin typeface="Times New Roman"/>
                <a:cs typeface="Times New Roman"/>
              </a:rPr>
              <a:t> </a:t>
            </a:r>
            <a:r>
              <a:rPr b="1" dirty="0" sz="3000" spc="-5">
                <a:latin typeface="Times New Roman"/>
                <a:cs typeface="Times New Roman"/>
              </a:rPr>
              <a:t>present</a:t>
            </a:r>
            <a:r>
              <a:rPr b="1" dirty="0" sz="3000" spc="20">
                <a:latin typeface="Times New Roman"/>
                <a:cs typeface="Times New Roman"/>
              </a:rPr>
              <a:t> </a:t>
            </a:r>
            <a:r>
              <a:rPr b="1" dirty="0" sz="3000" spc="-5">
                <a:latin typeface="Times New Roman"/>
                <a:cs typeface="Times New Roman"/>
              </a:rPr>
              <a:t>to stakeholders.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48625" name="object 4"/>
          <p:cNvSpPr txBox="1"/>
          <p:nvPr/>
        </p:nvSpPr>
        <p:spPr>
          <a:xfrm>
            <a:off x="11990323" y="6904828"/>
            <a:ext cx="99060" cy="1936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D93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67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276855" y="6918959"/>
            <a:ext cx="76200" cy="176783"/>
          </a:xfrm>
          <a:prstGeom prst="rect"/>
        </p:spPr>
      </p:pic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09600" y="4465320"/>
            <a:ext cx="451104" cy="2852927"/>
          </a:xfrm>
          <a:prstGeom prst="rect"/>
        </p:spPr>
      </p:pic>
      <p:grpSp>
        <p:nvGrpSpPr>
          <p:cNvPr id="32" name="object 7"/>
          <p:cNvGrpSpPr/>
          <p:nvPr/>
        </p:nvGrpSpPr>
        <p:grpSpPr>
          <a:xfrm>
            <a:off x="9265919" y="3102864"/>
            <a:ext cx="3535679" cy="3816350"/>
            <a:chOff x="9265919" y="3102864"/>
            <a:chExt cx="3535679" cy="3816350"/>
          </a:xfrm>
        </p:grpSpPr>
        <p:sp>
          <p:nvSpPr>
            <p:cNvPr id="1048626" name="object 8"/>
            <p:cNvSpPr/>
            <p:nvPr/>
          </p:nvSpPr>
          <p:spPr>
            <a:xfrm>
              <a:off x="9963911" y="582015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42AE5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9"/>
            <p:cNvSpPr/>
            <p:nvPr/>
          </p:nvSpPr>
          <p:spPr>
            <a:xfrm>
              <a:off x="9963911" y="6353555"/>
              <a:ext cx="181610" cy="181610"/>
            </a:xfrm>
            <a:custGeom>
              <a:avLst/>
              <a:ahLst/>
              <a:rect l="l" t="t" r="r" b="b"/>
              <a:pathLst>
                <a:path w="181609" h="181609">
                  <a:moveTo>
                    <a:pt x="181356" y="181356"/>
                  </a:moveTo>
                  <a:lnTo>
                    <a:pt x="0" y="181356"/>
                  </a:lnTo>
                  <a:lnTo>
                    <a:pt x="0" y="0"/>
                  </a:lnTo>
                  <a:lnTo>
                    <a:pt x="181356" y="0"/>
                  </a:lnTo>
                  <a:lnTo>
                    <a:pt x="181356" y="181356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9" name="object 1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9265919" y="3102864"/>
              <a:ext cx="3535680" cy="3816096"/>
            </a:xfrm>
            <a:prstGeom prst="rect"/>
          </p:spPr>
        </p:pic>
      </p:grpSp>
      <p:sp>
        <p:nvSpPr>
          <p:cNvPr id="1048628" name="object 11"/>
          <p:cNvSpPr/>
          <p:nvPr/>
        </p:nvSpPr>
        <p:spPr>
          <a:xfrm>
            <a:off x="7306055" y="2153411"/>
            <a:ext cx="314325" cy="323215"/>
          </a:xfrm>
          <a:custGeom>
            <a:avLst/>
            <a:ahLst/>
            <a:rect l="l" t="t" r="r" b="b"/>
            <a:pathLst>
              <a:path w="314325" h="323214">
                <a:moveTo>
                  <a:pt x="313944" y="323087"/>
                </a:moveTo>
                <a:lnTo>
                  <a:pt x="0" y="323087"/>
                </a:lnTo>
                <a:lnTo>
                  <a:pt x="0" y="0"/>
                </a:lnTo>
                <a:lnTo>
                  <a:pt x="313944" y="0"/>
                </a:lnTo>
                <a:lnTo>
                  <a:pt x="313944" y="323087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 txBox="1">
            <a:spLocks noGrp="1"/>
          </p:cNvSpPr>
          <p:nvPr>
            <p:ph type="title"/>
          </p:nvPr>
        </p:nvSpPr>
        <p:spPr>
          <a:xfrm>
            <a:off x="1332991" y="1561860"/>
            <a:ext cx="5001895" cy="51371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Trebuchet MS"/>
                <a:cs typeface="Trebuchet MS"/>
              </a:rPr>
              <a:t>W</a:t>
            </a:r>
            <a:r>
              <a:rPr dirty="0" sz="3200" spc="20">
                <a:latin typeface="Trebuchet MS"/>
                <a:cs typeface="Trebuchet MS"/>
              </a:rPr>
              <a:t>H</a:t>
            </a:r>
            <a:r>
              <a:rPr dirty="0" sz="3200">
                <a:latin typeface="Trebuchet MS"/>
                <a:cs typeface="Trebuchet MS"/>
              </a:rPr>
              <a:t>O</a:t>
            </a:r>
            <a:r>
              <a:rPr dirty="0" sz="3200" spc="-229">
                <a:latin typeface="Trebuchet MS"/>
                <a:cs typeface="Trebuchet MS"/>
              </a:rPr>
              <a:t> </a:t>
            </a:r>
            <a:r>
              <a:rPr dirty="0" sz="3200" spc="20">
                <a:latin typeface="Trebuchet MS"/>
                <a:cs typeface="Trebuchet MS"/>
              </a:rPr>
              <a:t>A</a:t>
            </a:r>
            <a:r>
              <a:rPr dirty="0" sz="3200" spc="-35">
                <a:latin typeface="Trebuchet MS"/>
                <a:cs typeface="Trebuchet MS"/>
              </a:rPr>
              <a:t>R</a:t>
            </a:r>
            <a:r>
              <a:rPr dirty="0" sz="3200">
                <a:latin typeface="Trebuchet MS"/>
                <a:cs typeface="Trebuchet MS"/>
              </a:rPr>
              <a:t>E</a:t>
            </a:r>
            <a:r>
              <a:rPr dirty="0" sz="3200" spc="-7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THE</a:t>
            </a:r>
            <a:r>
              <a:rPr dirty="0" sz="3200" spc="-4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E</a:t>
            </a:r>
            <a:r>
              <a:rPr dirty="0" sz="3200" spc="-25">
                <a:latin typeface="Trebuchet MS"/>
                <a:cs typeface="Trebuchet MS"/>
              </a:rPr>
              <a:t>N</a:t>
            </a:r>
            <a:r>
              <a:rPr dirty="0" sz="3200">
                <a:latin typeface="Trebuchet MS"/>
                <a:cs typeface="Trebuchet MS"/>
              </a:rPr>
              <a:t>D</a:t>
            </a:r>
            <a:r>
              <a:rPr dirty="0" sz="3200" spc="-1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48630" name="object 3"/>
          <p:cNvSpPr txBox="1"/>
          <p:nvPr/>
        </p:nvSpPr>
        <p:spPr>
          <a:xfrm>
            <a:off x="1302514" y="2519018"/>
            <a:ext cx="6826884" cy="4356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475615" marL="487680">
              <a:lnSpc>
                <a:spcPct val="100000"/>
              </a:lnSpc>
              <a:spcBef>
                <a:spcPts val="100"/>
              </a:spcBef>
              <a:buFont typeface="Times New Roman"/>
              <a:buChar char="●"/>
              <a:tabLst>
                <a:tab algn="l" pos="487680"/>
                <a:tab algn="l" pos="488315"/>
              </a:tabLst>
            </a:pPr>
            <a:r>
              <a:rPr b="1" dirty="0" sz="3200">
                <a:latin typeface="Trebuchet MS"/>
                <a:cs typeface="Trebuchet MS"/>
              </a:rPr>
              <a:t>HUMAN</a:t>
            </a:r>
            <a:r>
              <a:rPr b="1" dirty="0" sz="3200" spc="-204">
                <a:latin typeface="Trebuchet MS"/>
                <a:cs typeface="Trebuchet MS"/>
              </a:rPr>
              <a:t> </a:t>
            </a:r>
            <a:r>
              <a:rPr b="1" dirty="0" sz="3200" spc="-5">
                <a:latin typeface="Trebuchet MS"/>
                <a:cs typeface="Trebuchet MS"/>
              </a:rPr>
              <a:t>RESOURCE</a:t>
            </a:r>
            <a:r>
              <a:rPr b="1" dirty="0" sz="3200" spc="-180">
                <a:latin typeface="Trebuchet MS"/>
                <a:cs typeface="Trebuchet MS"/>
              </a:rPr>
              <a:t> </a:t>
            </a:r>
            <a:r>
              <a:rPr b="1" dirty="0" sz="3200" spc="-5">
                <a:latin typeface="Trebuchet MS"/>
                <a:cs typeface="Trebuchet MS"/>
              </a:rPr>
              <a:t>DEPARTMENTS</a:t>
            </a:r>
            <a:endParaRPr sz="3200">
              <a:latin typeface="Trebuchet MS"/>
              <a:cs typeface="Trebuchet MS"/>
            </a:endParaRPr>
          </a:p>
          <a:p>
            <a:pPr indent="-475615" marL="487680">
              <a:lnSpc>
                <a:spcPct val="100000"/>
              </a:lnSpc>
              <a:buFont typeface="Times New Roman"/>
              <a:buChar char="●"/>
              <a:tabLst>
                <a:tab algn="l" pos="487680"/>
                <a:tab algn="l" pos="488315"/>
              </a:tabLst>
            </a:pPr>
            <a:r>
              <a:rPr b="1" dirty="0" sz="3200">
                <a:latin typeface="Trebuchet MS"/>
                <a:cs typeface="Trebuchet MS"/>
              </a:rPr>
              <a:t>MA</a:t>
            </a:r>
            <a:r>
              <a:rPr b="1" dirty="0" sz="3200" spc="-25">
                <a:latin typeface="Trebuchet MS"/>
                <a:cs typeface="Trebuchet MS"/>
              </a:rPr>
              <a:t>N</a:t>
            </a:r>
            <a:r>
              <a:rPr b="1" dirty="0" sz="3200">
                <a:latin typeface="Trebuchet MS"/>
                <a:cs typeface="Trebuchet MS"/>
              </a:rPr>
              <a:t>AG</a:t>
            </a:r>
            <a:r>
              <a:rPr b="1" dirty="0" sz="3200" spc="-30">
                <a:latin typeface="Trebuchet MS"/>
                <a:cs typeface="Trebuchet MS"/>
              </a:rPr>
              <a:t>E</a:t>
            </a:r>
            <a:r>
              <a:rPr b="1" dirty="0" sz="3200">
                <a:latin typeface="Trebuchet MS"/>
                <a:cs typeface="Trebuchet MS"/>
              </a:rPr>
              <a:t>ME</a:t>
            </a:r>
            <a:r>
              <a:rPr b="1" dirty="0" sz="3200" spc="-25">
                <a:latin typeface="Trebuchet MS"/>
                <a:cs typeface="Trebuchet MS"/>
              </a:rPr>
              <a:t>N</a:t>
            </a:r>
            <a:r>
              <a:rPr b="1" dirty="0" sz="3200">
                <a:latin typeface="Trebuchet MS"/>
                <a:cs typeface="Trebuchet MS"/>
              </a:rPr>
              <a:t>T</a:t>
            </a:r>
            <a:r>
              <a:rPr b="1" dirty="0" sz="3200" spc="-235">
                <a:latin typeface="Trebuchet MS"/>
                <a:cs typeface="Trebuchet MS"/>
              </a:rPr>
              <a:t> </a:t>
            </a:r>
            <a:r>
              <a:rPr b="1" dirty="0" sz="3200">
                <a:latin typeface="Trebuchet MS"/>
                <a:cs typeface="Trebuchet MS"/>
              </a:rPr>
              <a:t>A</a:t>
            </a:r>
            <a:r>
              <a:rPr b="1" dirty="0" sz="3200" spc="-25">
                <a:latin typeface="Trebuchet MS"/>
                <a:cs typeface="Trebuchet MS"/>
              </a:rPr>
              <a:t>N</a:t>
            </a:r>
            <a:r>
              <a:rPr b="1" dirty="0" sz="3200">
                <a:latin typeface="Trebuchet MS"/>
                <a:cs typeface="Trebuchet MS"/>
              </a:rPr>
              <a:t>D</a:t>
            </a:r>
            <a:r>
              <a:rPr b="1" dirty="0" sz="3200" spc="-15">
                <a:latin typeface="Trebuchet MS"/>
                <a:cs typeface="Trebuchet MS"/>
              </a:rPr>
              <a:t> </a:t>
            </a:r>
            <a:r>
              <a:rPr b="1" dirty="0" sz="3200" spc="20">
                <a:latin typeface="Trebuchet MS"/>
                <a:cs typeface="Trebuchet MS"/>
              </a:rPr>
              <a:t>L</a:t>
            </a:r>
            <a:r>
              <a:rPr b="1" dirty="0" sz="3200" spc="-30">
                <a:latin typeface="Trebuchet MS"/>
                <a:cs typeface="Trebuchet MS"/>
              </a:rPr>
              <a:t>E</a:t>
            </a:r>
            <a:r>
              <a:rPr b="1" dirty="0" sz="3200">
                <a:latin typeface="Trebuchet MS"/>
                <a:cs typeface="Trebuchet MS"/>
              </a:rPr>
              <a:t>ADER</a:t>
            </a:r>
            <a:r>
              <a:rPr b="1" dirty="0" sz="3200" spc="-40">
                <a:latin typeface="Trebuchet MS"/>
                <a:cs typeface="Trebuchet MS"/>
              </a:rPr>
              <a:t>S</a:t>
            </a:r>
            <a:r>
              <a:rPr b="1" dirty="0" sz="3200" spc="20">
                <a:latin typeface="Trebuchet MS"/>
                <a:cs typeface="Trebuchet MS"/>
              </a:rPr>
              <a:t>H</a:t>
            </a:r>
            <a:r>
              <a:rPr b="1" dirty="0" sz="3200" spc="-30">
                <a:latin typeface="Trebuchet MS"/>
                <a:cs typeface="Trebuchet MS"/>
              </a:rPr>
              <a:t>I</a:t>
            </a:r>
            <a:r>
              <a:rPr b="1" dirty="0" sz="3200">
                <a:latin typeface="Trebuchet MS"/>
                <a:cs typeface="Trebuchet MS"/>
              </a:rPr>
              <a:t>P</a:t>
            </a:r>
            <a:endParaRPr sz="3200">
              <a:latin typeface="Trebuchet MS"/>
              <a:cs typeface="Trebuchet MS"/>
            </a:endParaRPr>
          </a:p>
          <a:p>
            <a:pPr indent="-475615" marL="487680">
              <a:lnSpc>
                <a:spcPct val="100000"/>
              </a:lnSpc>
              <a:buFont typeface="Times New Roman"/>
              <a:buChar char="●"/>
              <a:tabLst>
                <a:tab algn="l" pos="487680"/>
                <a:tab algn="l" pos="488315"/>
              </a:tabLst>
            </a:pPr>
            <a:r>
              <a:rPr b="1" dirty="0" sz="3200">
                <a:latin typeface="Trebuchet MS"/>
                <a:cs typeface="Trebuchet MS"/>
              </a:rPr>
              <a:t>TEAM</a:t>
            </a:r>
            <a:r>
              <a:rPr b="1" dirty="0" sz="3200" spc="-85">
                <a:latin typeface="Trebuchet MS"/>
                <a:cs typeface="Trebuchet MS"/>
              </a:rPr>
              <a:t> </a:t>
            </a:r>
            <a:r>
              <a:rPr b="1" dirty="0" sz="3200">
                <a:latin typeface="Trebuchet MS"/>
                <a:cs typeface="Trebuchet MS"/>
              </a:rPr>
              <a:t>LEADERS</a:t>
            </a:r>
            <a:r>
              <a:rPr b="1" dirty="0" sz="3200" spc="-260">
                <a:latin typeface="Trebuchet MS"/>
                <a:cs typeface="Trebuchet MS"/>
              </a:rPr>
              <a:t> </a:t>
            </a:r>
            <a:r>
              <a:rPr b="1" dirty="0" sz="3200" spc="20">
                <a:latin typeface="Trebuchet MS"/>
                <a:cs typeface="Trebuchet MS"/>
              </a:rPr>
              <a:t>A</a:t>
            </a:r>
            <a:r>
              <a:rPr b="1" dirty="0" sz="3200">
                <a:latin typeface="Trebuchet MS"/>
                <a:cs typeface="Trebuchet MS"/>
              </a:rPr>
              <a:t>ND</a:t>
            </a:r>
            <a:r>
              <a:rPr b="1" dirty="0" sz="3200" spc="-70">
                <a:latin typeface="Trebuchet MS"/>
                <a:cs typeface="Trebuchet MS"/>
              </a:rPr>
              <a:t> </a:t>
            </a:r>
            <a:r>
              <a:rPr b="1" dirty="0" sz="3200">
                <a:latin typeface="Trebuchet MS"/>
                <a:cs typeface="Trebuchet MS"/>
              </a:rPr>
              <a:t>S</a:t>
            </a:r>
            <a:r>
              <a:rPr b="1" dirty="0" sz="3200" spc="-25">
                <a:latin typeface="Trebuchet MS"/>
                <a:cs typeface="Trebuchet MS"/>
              </a:rPr>
              <a:t>U</a:t>
            </a:r>
            <a:r>
              <a:rPr b="1" dirty="0" sz="3200">
                <a:latin typeface="Trebuchet MS"/>
                <a:cs typeface="Trebuchet MS"/>
              </a:rPr>
              <a:t>PER</a:t>
            </a:r>
            <a:r>
              <a:rPr b="1" dirty="0" sz="3200" spc="25">
                <a:latin typeface="Trebuchet MS"/>
                <a:cs typeface="Trebuchet MS"/>
              </a:rPr>
              <a:t>V</a:t>
            </a:r>
            <a:r>
              <a:rPr b="1" dirty="0" sz="3200" spc="-30">
                <a:latin typeface="Trebuchet MS"/>
                <a:cs typeface="Trebuchet MS"/>
              </a:rPr>
              <a:t>I</a:t>
            </a:r>
            <a:r>
              <a:rPr b="1" dirty="0" sz="3200">
                <a:latin typeface="Trebuchet MS"/>
                <a:cs typeface="Trebuchet MS"/>
              </a:rPr>
              <a:t>SORS</a:t>
            </a:r>
            <a:endParaRPr sz="3200">
              <a:latin typeface="Trebuchet MS"/>
              <a:cs typeface="Trebuchet MS"/>
            </a:endParaRPr>
          </a:p>
          <a:p>
            <a:pPr indent="-475615" marL="487680">
              <a:lnSpc>
                <a:spcPct val="100000"/>
              </a:lnSpc>
              <a:buFont typeface="Times New Roman"/>
              <a:buChar char="●"/>
              <a:tabLst>
                <a:tab algn="l" pos="487680"/>
                <a:tab algn="l" pos="488315"/>
              </a:tabLst>
            </a:pPr>
            <a:r>
              <a:rPr b="1" dirty="0" sz="3200" spc="-5">
                <a:latin typeface="Trebuchet MS"/>
                <a:cs typeface="Trebuchet MS"/>
              </a:rPr>
              <a:t>EMPLOYEES</a:t>
            </a:r>
            <a:endParaRPr sz="3200">
              <a:latin typeface="Trebuchet MS"/>
              <a:cs typeface="Trebuchet MS"/>
            </a:endParaRPr>
          </a:p>
          <a:p>
            <a:pPr indent="-475615" marL="487680">
              <a:lnSpc>
                <a:spcPct val="100000"/>
              </a:lnSpc>
              <a:buFont typeface="Times New Roman"/>
              <a:buChar char="●"/>
              <a:tabLst>
                <a:tab algn="l" pos="487680"/>
                <a:tab algn="l" pos="488315"/>
              </a:tabLst>
            </a:pPr>
            <a:r>
              <a:rPr b="1" dirty="0" sz="3200">
                <a:latin typeface="Trebuchet MS"/>
                <a:cs typeface="Trebuchet MS"/>
              </a:rPr>
              <a:t>EXECUTIVE</a:t>
            </a:r>
            <a:r>
              <a:rPr b="1" dirty="0" sz="3200" spc="-125">
                <a:latin typeface="Trebuchet MS"/>
                <a:cs typeface="Trebuchet MS"/>
              </a:rPr>
              <a:t> </a:t>
            </a:r>
            <a:r>
              <a:rPr b="1" dirty="0" sz="3200" spc="-5">
                <a:latin typeface="Trebuchet MS"/>
                <a:cs typeface="Trebuchet MS"/>
              </a:rPr>
              <a:t>LEADERSHIP</a:t>
            </a:r>
            <a:endParaRPr sz="3200">
              <a:latin typeface="Trebuchet MS"/>
              <a:cs typeface="Trebuchet MS"/>
            </a:endParaRPr>
          </a:p>
          <a:p>
            <a:pPr indent="-475615" marL="487680">
              <a:lnSpc>
                <a:spcPct val="100000"/>
              </a:lnSpc>
              <a:buFont typeface="Times New Roman"/>
              <a:buChar char="●"/>
              <a:tabLst>
                <a:tab algn="l" pos="487680"/>
                <a:tab algn="l" pos="488315"/>
              </a:tabLst>
            </a:pPr>
            <a:r>
              <a:rPr b="1" dirty="0" sz="3200" spc="-20">
                <a:latin typeface="Trebuchet MS"/>
                <a:cs typeface="Trebuchet MS"/>
              </a:rPr>
              <a:t>B</a:t>
            </a:r>
            <a:r>
              <a:rPr b="1" dirty="0" sz="3200" spc="-25">
                <a:latin typeface="Trebuchet MS"/>
                <a:cs typeface="Trebuchet MS"/>
              </a:rPr>
              <a:t>U</a:t>
            </a:r>
            <a:r>
              <a:rPr b="1" dirty="0" sz="3200">
                <a:latin typeface="Trebuchet MS"/>
                <a:cs typeface="Trebuchet MS"/>
              </a:rPr>
              <a:t>S</a:t>
            </a:r>
            <a:r>
              <a:rPr b="1" dirty="0" sz="3200" spc="-30">
                <a:latin typeface="Trebuchet MS"/>
                <a:cs typeface="Trebuchet MS"/>
              </a:rPr>
              <a:t>I</a:t>
            </a:r>
            <a:r>
              <a:rPr b="1" dirty="0" sz="3200" spc="-25">
                <a:latin typeface="Trebuchet MS"/>
                <a:cs typeface="Trebuchet MS"/>
              </a:rPr>
              <a:t>N</a:t>
            </a:r>
            <a:r>
              <a:rPr b="1" dirty="0" sz="3200">
                <a:latin typeface="Trebuchet MS"/>
                <a:cs typeface="Trebuchet MS"/>
              </a:rPr>
              <a:t>E</a:t>
            </a:r>
            <a:r>
              <a:rPr b="1" dirty="0" sz="3200" spc="-40">
                <a:latin typeface="Trebuchet MS"/>
                <a:cs typeface="Trebuchet MS"/>
              </a:rPr>
              <a:t>S</a:t>
            </a:r>
            <a:r>
              <a:rPr b="1" dirty="0" sz="3200">
                <a:latin typeface="Trebuchet MS"/>
                <a:cs typeface="Trebuchet MS"/>
              </a:rPr>
              <a:t>S</a:t>
            </a:r>
            <a:r>
              <a:rPr b="1" dirty="0" sz="3200" spc="-229">
                <a:latin typeface="Trebuchet MS"/>
                <a:cs typeface="Trebuchet MS"/>
              </a:rPr>
              <a:t> </a:t>
            </a:r>
            <a:r>
              <a:rPr b="1" dirty="0" sz="3200">
                <a:latin typeface="Trebuchet MS"/>
                <a:cs typeface="Trebuchet MS"/>
              </a:rPr>
              <a:t>A</a:t>
            </a:r>
            <a:r>
              <a:rPr b="1" dirty="0" sz="3200" spc="-25">
                <a:latin typeface="Trebuchet MS"/>
                <a:cs typeface="Trebuchet MS"/>
              </a:rPr>
              <a:t>N</a:t>
            </a:r>
            <a:r>
              <a:rPr b="1" dirty="0" sz="3200">
                <a:latin typeface="Trebuchet MS"/>
                <a:cs typeface="Trebuchet MS"/>
              </a:rPr>
              <a:t>A</a:t>
            </a:r>
            <a:r>
              <a:rPr b="1" dirty="0" sz="3200" spc="-45">
                <a:latin typeface="Trebuchet MS"/>
                <a:cs typeface="Trebuchet MS"/>
              </a:rPr>
              <a:t>L</a:t>
            </a:r>
            <a:r>
              <a:rPr b="1" dirty="0" sz="3200">
                <a:latin typeface="Trebuchet MS"/>
                <a:cs typeface="Trebuchet MS"/>
              </a:rPr>
              <a:t>YS</a:t>
            </a:r>
            <a:r>
              <a:rPr b="1" dirty="0" sz="3200" spc="-40">
                <a:latin typeface="Trebuchet MS"/>
                <a:cs typeface="Trebuchet MS"/>
              </a:rPr>
              <a:t>T</a:t>
            </a:r>
            <a:r>
              <a:rPr b="1" dirty="0" sz="3200"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  <a:p>
            <a:pPr indent="-475615" marL="487680">
              <a:lnSpc>
                <a:spcPct val="100000"/>
              </a:lnSpc>
              <a:buFont typeface="Times New Roman"/>
              <a:buChar char="●"/>
              <a:tabLst>
                <a:tab algn="l" pos="487680"/>
                <a:tab algn="l" pos="488315"/>
              </a:tabLst>
            </a:pPr>
            <a:r>
              <a:rPr b="1" dirty="0" sz="3200">
                <a:latin typeface="Trebuchet MS"/>
                <a:cs typeface="Trebuchet MS"/>
              </a:rPr>
              <a:t>RECRUITERS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48631" name="object 4"/>
          <p:cNvSpPr txBox="1"/>
          <p:nvPr/>
        </p:nvSpPr>
        <p:spPr>
          <a:xfrm>
            <a:off x="11990323" y="6875872"/>
            <a:ext cx="99060" cy="1936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D936B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33500" y="6594347"/>
            <a:ext cx="2179319" cy="484632"/>
          </a:xfrm>
          <a:prstGeom prst="rect"/>
        </p:spPr>
      </p:pic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09600" y="4465320"/>
            <a:ext cx="451104" cy="2852927"/>
          </a:xfrm>
          <a:prstGeom prst="rect"/>
        </p:spPr>
      </p:pic>
      <p:sp>
        <p:nvSpPr>
          <p:cNvPr id="1048632" name="object 7"/>
          <p:cNvSpPr/>
          <p:nvPr/>
        </p:nvSpPr>
        <p:spPr>
          <a:xfrm>
            <a:off x="9963911" y="5801867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0"/>
          </a:solidFill>
        </p:spPr>
        <p:txBody>
          <a:bodyPr bIns="0" lIns="0" rIns="0" rtlCol="0" tIns="0" wrap="square"/>
          <a:p/>
        </p:txBody>
      </p:sp>
      <p:sp>
        <p:nvSpPr>
          <p:cNvPr id="1048633" name="object 8"/>
          <p:cNvSpPr/>
          <p:nvPr/>
        </p:nvSpPr>
        <p:spPr>
          <a:xfrm>
            <a:off x="7306055" y="2153411"/>
            <a:ext cx="314325" cy="325120"/>
          </a:xfrm>
          <a:custGeom>
            <a:avLst/>
            <a:ahLst/>
            <a:rect l="l" t="t" r="r" b="b"/>
            <a:pathLst>
              <a:path w="314325" h="325119">
                <a:moveTo>
                  <a:pt x="313944" y="324612"/>
                </a:moveTo>
                <a:lnTo>
                  <a:pt x="0" y="324612"/>
                </a:lnTo>
                <a:lnTo>
                  <a:pt x="0" y="0"/>
                </a:lnTo>
                <a:lnTo>
                  <a:pt x="313944" y="0"/>
                </a:lnTo>
                <a:lnTo>
                  <a:pt x="313944" y="324612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4" name="object 9"/>
          <p:cNvSpPr/>
          <p:nvPr/>
        </p:nvSpPr>
        <p:spPr>
          <a:xfrm>
            <a:off x="9963911" y="6335267"/>
            <a:ext cx="181610" cy="181610"/>
          </a:xfrm>
          <a:custGeom>
            <a:avLst/>
            <a:ahLst/>
            <a:rect l="l" t="t" r="r" b="b"/>
            <a:pathLst>
              <a:path w="181609" h="181609">
                <a:moveTo>
                  <a:pt x="181356" y="181355"/>
                </a:moveTo>
                <a:lnTo>
                  <a:pt x="0" y="181355"/>
                </a:lnTo>
                <a:lnTo>
                  <a:pt x="0" y="0"/>
                </a:lnTo>
                <a:lnTo>
                  <a:pt x="181356" y="0"/>
                </a:lnTo>
                <a:lnTo>
                  <a:pt x="181356" y="181355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09600" y="1933956"/>
            <a:ext cx="2235835" cy="5384800"/>
            <a:chOff x="609600" y="1933956"/>
            <a:chExt cx="2235835" cy="5384800"/>
          </a:xfrm>
        </p:grpSpPr>
        <p:pic>
          <p:nvPicPr>
            <p:cNvPr id="2097172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09600" y="4465319"/>
              <a:ext cx="451104" cy="2852927"/>
            </a:xfrm>
            <a:prstGeom prst="rect"/>
          </p:spPr>
        </p:pic>
        <p:pic>
          <p:nvPicPr>
            <p:cNvPr id="2097173" name="object 4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609600" y="1933956"/>
              <a:ext cx="2235708" cy="2692908"/>
            </a:xfrm>
            <a:prstGeom prst="rect"/>
          </p:spPr>
        </p:pic>
        <p:pic>
          <p:nvPicPr>
            <p:cNvPr id="2097174" name="object 5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2276855" y="6925055"/>
              <a:ext cx="76200" cy="178307"/>
            </a:xfrm>
            <a:prstGeom prst="rect"/>
          </p:spPr>
        </p:pic>
      </p:grpSp>
      <p:sp>
        <p:nvSpPr>
          <p:cNvPr id="1048635" name="object 6"/>
          <p:cNvSpPr txBox="1">
            <a:spLocks noGrp="1"/>
          </p:cNvSpPr>
          <p:nvPr>
            <p:ph type="title"/>
          </p:nvPr>
        </p:nvSpPr>
        <p:spPr>
          <a:xfrm>
            <a:off x="1168400" y="1293669"/>
            <a:ext cx="9481185" cy="5454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600" spc="-5">
                <a:latin typeface="Trebuchet MS"/>
                <a:cs typeface="Trebuchet MS"/>
              </a:rPr>
              <a:t>OUR</a:t>
            </a:r>
            <a:r>
              <a:rPr dirty="0" sz="3600" spc="-85">
                <a:latin typeface="Trebuchet MS"/>
                <a:cs typeface="Trebuchet MS"/>
              </a:rPr>
              <a:t> </a:t>
            </a:r>
            <a:r>
              <a:rPr dirty="0" sz="3600" spc="-5">
                <a:latin typeface="Trebuchet MS"/>
                <a:cs typeface="Trebuchet MS"/>
              </a:rPr>
              <a:t>SOLUTION</a:t>
            </a:r>
            <a:r>
              <a:rPr dirty="0" sz="3600" spc="-260">
                <a:latin typeface="Trebuchet MS"/>
                <a:cs typeface="Trebuchet MS"/>
              </a:rPr>
              <a:t> </a:t>
            </a:r>
            <a:r>
              <a:rPr dirty="0" sz="3600" spc="-5">
                <a:latin typeface="Trebuchet MS"/>
                <a:cs typeface="Trebuchet MS"/>
              </a:rPr>
              <a:t>AND</a:t>
            </a:r>
            <a:r>
              <a:rPr dirty="0" sz="3600" spc="-80">
                <a:latin typeface="Trebuchet MS"/>
                <a:cs typeface="Trebuchet MS"/>
              </a:rPr>
              <a:t> </a:t>
            </a:r>
            <a:r>
              <a:rPr dirty="0" sz="3600" spc="5">
                <a:latin typeface="Trebuchet MS"/>
                <a:cs typeface="Trebuchet MS"/>
              </a:rPr>
              <a:t>ITS</a:t>
            </a:r>
            <a:r>
              <a:rPr dirty="0" sz="3600" spc="-114">
                <a:latin typeface="Trebuchet MS"/>
                <a:cs typeface="Trebuchet MS"/>
              </a:rPr>
              <a:t> </a:t>
            </a:r>
            <a:r>
              <a:rPr dirty="0" sz="3600" spc="-5">
                <a:latin typeface="Trebuchet MS"/>
                <a:cs typeface="Trebuchet MS"/>
              </a:rPr>
              <a:t>VALUE</a:t>
            </a:r>
            <a:r>
              <a:rPr dirty="0" sz="3600" spc="-50">
                <a:latin typeface="Trebuchet MS"/>
                <a:cs typeface="Trebuchet MS"/>
              </a:rPr>
              <a:t> </a:t>
            </a:r>
            <a:r>
              <a:rPr dirty="0" sz="3600" spc="-5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48636" name="object 7"/>
          <p:cNvSpPr txBox="1"/>
          <p:nvPr/>
        </p:nvSpPr>
        <p:spPr>
          <a:xfrm>
            <a:off x="4071620" y="2692626"/>
            <a:ext cx="5107940" cy="249301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00" spc="-25">
                <a:latin typeface="Times New Roman"/>
                <a:cs typeface="Times New Roman"/>
              </a:rPr>
              <a:t>F</a:t>
            </a:r>
            <a:r>
              <a:rPr dirty="0" sz="2700" spc="-5">
                <a:latin typeface="Times New Roman"/>
                <a:cs typeface="Times New Roman"/>
              </a:rPr>
              <a:t>I</a:t>
            </a:r>
            <a:r>
              <a:rPr dirty="0" sz="2700" spc="-65">
                <a:latin typeface="Times New Roman"/>
                <a:cs typeface="Times New Roman"/>
              </a:rPr>
              <a:t>L</a:t>
            </a:r>
            <a:r>
              <a:rPr dirty="0" sz="2700" spc="-5">
                <a:latin typeface="Times New Roman"/>
                <a:cs typeface="Times New Roman"/>
              </a:rPr>
              <a:t>T</a:t>
            </a:r>
            <a:r>
              <a:rPr dirty="0" sz="2700" spc="-35">
                <a:latin typeface="Times New Roman"/>
                <a:cs typeface="Times New Roman"/>
              </a:rPr>
              <a:t>E</a:t>
            </a:r>
            <a:r>
              <a:rPr dirty="0" sz="2700" spc="-25">
                <a:latin typeface="Times New Roman"/>
                <a:cs typeface="Times New Roman"/>
              </a:rPr>
              <a:t>R</a:t>
            </a:r>
            <a:r>
              <a:rPr dirty="0" sz="2700" spc="-45">
                <a:latin typeface="Times New Roman"/>
                <a:cs typeface="Times New Roman"/>
              </a:rPr>
              <a:t>I</a:t>
            </a:r>
            <a:r>
              <a:rPr dirty="0" sz="2700" spc="15">
                <a:latin typeface="Times New Roman"/>
                <a:cs typeface="Times New Roman"/>
              </a:rPr>
              <a:t>N</a:t>
            </a:r>
            <a:r>
              <a:rPr dirty="0" sz="2700" spc="-40">
                <a:latin typeface="Times New Roman"/>
                <a:cs typeface="Times New Roman"/>
              </a:rPr>
              <a:t>G</a:t>
            </a:r>
            <a:r>
              <a:rPr dirty="0" sz="2700" spc="-5">
                <a:latin typeface="Times New Roman"/>
                <a:cs typeface="Times New Roman"/>
              </a:rPr>
              <a:t>-</a:t>
            </a:r>
            <a:r>
              <a:rPr dirty="0" sz="2700" spc="-140">
                <a:latin typeface="Times New Roman"/>
                <a:cs typeface="Times New Roman"/>
              </a:rPr>
              <a:t> </a:t>
            </a:r>
            <a:r>
              <a:rPr dirty="0" sz="2700" spc="-25">
                <a:latin typeface="Times New Roman"/>
                <a:cs typeface="Times New Roman"/>
              </a:rPr>
              <a:t>R</a:t>
            </a:r>
            <a:r>
              <a:rPr dirty="0" sz="2700" spc="-5">
                <a:latin typeface="Times New Roman"/>
                <a:cs typeface="Times New Roman"/>
              </a:rPr>
              <a:t>E</a:t>
            </a:r>
            <a:r>
              <a:rPr dirty="0" sz="2700" spc="-30">
                <a:latin typeface="Times New Roman"/>
                <a:cs typeface="Times New Roman"/>
              </a:rPr>
              <a:t>M</a:t>
            </a:r>
            <a:r>
              <a:rPr dirty="0" sz="2700" spc="-5">
                <a:latin typeface="Times New Roman"/>
                <a:cs typeface="Times New Roman"/>
              </a:rPr>
              <a:t>OVE</a:t>
            </a:r>
            <a:r>
              <a:rPr dirty="0" sz="2700" spc="-19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VA</a:t>
            </a:r>
            <a:r>
              <a:rPr dirty="0" sz="2700" spc="-35">
                <a:latin typeface="Times New Roman"/>
                <a:cs typeface="Times New Roman"/>
              </a:rPr>
              <a:t>L</a:t>
            </a:r>
            <a:r>
              <a:rPr dirty="0" sz="2700" spc="-40">
                <a:latin typeface="Times New Roman"/>
                <a:cs typeface="Times New Roman"/>
              </a:rPr>
              <a:t>U</a:t>
            </a:r>
            <a:r>
              <a:rPr dirty="0" sz="2700" spc="-5">
                <a:latin typeface="Times New Roman"/>
                <a:cs typeface="Times New Roman"/>
              </a:rPr>
              <a:t>ES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386080">
              <a:lnSpc>
                <a:spcPts val="3229"/>
              </a:lnSpc>
              <a:spcBef>
                <a:spcPts val="5"/>
              </a:spcBef>
            </a:pPr>
            <a:r>
              <a:rPr dirty="0" sz="2700" spc="-25">
                <a:latin typeface="Times New Roman"/>
                <a:cs typeface="Times New Roman"/>
              </a:rPr>
              <a:t>P</a:t>
            </a:r>
            <a:r>
              <a:rPr dirty="0" sz="2700" spc="-5">
                <a:latin typeface="Times New Roman"/>
                <a:cs typeface="Times New Roman"/>
              </a:rPr>
              <a:t>IVOT</a:t>
            </a:r>
            <a:r>
              <a:rPr dirty="0" sz="2700" spc="-19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TA</a:t>
            </a:r>
            <a:r>
              <a:rPr dirty="0" sz="2700" spc="-25">
                <a:latin typeface="Times New Roman"/>
                <a:cs typeface="Times New Roman"/>
              </a:rPr>
              <a:t>B</a:t>
            </a:r>
            <a:r>
              <a:rPr dirty="0" sz="2700" spc="-35">
                <a:latin typeface="Times New Roman"/>
                <a:cs typeface="Times New Roman"/>
              </a:rPr>
              <a:t>L</a:t>
            </a:r>
            <a:r>
              <a:rPr dirty="0" sz="2700" spc="-5">
                <a:latin typeface="Times New Roman"/>
                <a:cs typeface="Times New Roman"/>
              </a:rPr>
              <a:t>E</a:t>
            </a:r>
            <a:r>
              <a:rPr dirty="0" sz="2700" spc="-8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-</a:t>
            </a:r>
            <a:r>
              <a:rPr dirty="0" sz="2700" spc="-55">
                <a:latin typeface="Times New Roman"/>
                <a:cs typeface="Times New Roman"/>
              </a:rPr>
              <a:t> </a:t>
            </a:r>
            <a:r>
              <a:rPr dirty="0" sz="2700" spc="-25">
                <a:latin typeface="Times New Roman"/>
                <a:cs typeface="Times New Roman"/>
              </a:rPr>
              <a:t>S</a:t>
            </a:r>
            <a:r>
              <a:rPr dirty="0" sz="2700" spc="-5">
                <a:latin typeface="Times New Roman"/>
                <a:cs typeface="Times New Roman"/>
              </a:rPr>
              <a:t>U</a:t>
            </a:r>
            <a:r>
              <a:rPr dirty="0" sz="2700" spc="-30">
                <a:latin typeface="Times New Roman"/>
                <a:cs typeface="Times New Roman"/>
              </a:rPr>
              <a:t>M</a:t>
            </a:r>
            <a:r>
              <a:rPr dirty="0" sz="2700" spc="-5">
                <a:latin typeface="Times New Roman"/>
                <a:cs typeface="Times New Roman"/>
              </a:rPr>
              <a:t>MA</a:t>
            </a:r>
            <a:r>
              <a:rPr dirty="0" sz="2700" spc="-25">
                <a:latin typeface="Times New Roman"/>
                <a:cs typeface="Times New Roman"/>
              </a:rPr>
              <a:t>R</a:t>
            </a:r>
            <a:r>
              <a:rPr dirty="0" sz="2700" spc="-5">
                <a:latin typeface="Times New Roman"/>
                <a:cs typeface="Times New Roman"/>
              </a:rPr>
              <a:t>Y</a:t>
            </a:r>
            <a:r>
              <a:rPr dirty="0" sz="2700" spc="-16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OF  </a:t>
            </a:r>
            <a:r>
              <a:rPr dirty="0" sz="2700" spc="-5">
                <a:latin typeface="Times New Roman"/>
                <a:cs typeface="Times New Roman"/>
              </a:rPr>
              <a:t>EMPLOYEE</a:t>
            </a:r>
            <a:r>
              <a:rPr dirty="0" sz="2700" spc="-4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PERFORMANCE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700" spc="-5">
                <a:latin typeface="Times New Roman"/>
                <a:cs typeface="Times New Roman"/>
              </a:rPr>
              <a:t>BAR</a:t>
            </a:r>
            <a:r>
              <a:rPr dirty="0" sz="2700" spc="-5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DIAGR</a:t>
            </a:r>
            <a:r>
              <a:rPr dirty="0" sz="2700" spc="15">
                <a:latin typeface="Times New Roman"/>
                <a:cs typeface="Times New Roman"/>
              </a:rPr>
              <a:t>A</a:t>
            </a:r>
            <a:r>
              <a:rPr dirty="0" sz="2700" spc="-5">
                <a:latin typeface="Times New Roman"/>
                <a:cs typeface="Times New Roman"/>
              </a:rPr>
              <a:t>M</a:t>
            </a:r>
            <a:r>
              <a:rPr dirty="0" sz="2700" spc="-8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-</a:t>
            </a:r>
            <a:r>
              <a:rPr dirty="0" sz="2700" spc="-40">
                <a:latin typeface="Times New Roman"/>
                <a:cs typeface="Times New Roman"/>
              </a:rPr>
              <a:t> </a:t>
            </a:r>
            <a:r>
              <a:rPr dirty="0" sz="2700" spc="-25">
                <a:latin typeface="Times New Roman"/>
                <a:cs typeface="Times New Roman"/>
              </a:rPr>
              <a:t>F</a:t>
            </a:r>
            <a:r>
              <a:rPr dirty="0" sz="2700" spc="10">
                <a:latin typeface="Times New Roman"/>
                <a:cs typeface="Times New Roman"/>
              </a:rPr>
              <a:t>I</a:t>
            </a:r>
            <a:r>
              <a:rPr dirty="0" sz="2700" spc="-5">
                <a:latin typeface="Times New Roman"/>
                <a:cs typeface="Times New Roman"/>
              </a:rPr>
              <a:t>NAL</a:t>
            </a:r>
            <a:r>
              <a:rPr dirty="0" sz="2700" spc="-16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REP</a:t>
            </a:r>
            <a:r>
              <a:rPr dirty="0" sz="2700" spc="15">
                <a:latin typeface="Times New Roman"/>
                <a:cs typeface="Times New Roman"/>
              </a:rPr>
              <a:t>O</a:t>
            </a:r>
            <a:r>
              <a:rPr dirty="0" sz="2700" spc="-25">
                <a:latin typeface="Times New Roman"/>
                <a:cs typeface="Times New Roman"/>
              </a:rPr>
              <a:t>R</a:t>
            </a:r>
            <a:r>
              <a:rPr dirty="0" sz="2700" spc="-5">
                <a:latin typeface="Times New Roman"/>
                <a:cs typeface="Times New Roman"/>
              </a:rPr>
              <a:t>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48637" name="object 8"/>
          <p:cNvSpPr txBox="1"/>
          <p:nvPr/>
        </p:nvSpPr>
        <p:spPr>
          <a:xfrm>
            <a:off x="11990323" y="6859108"/>
            <a:ext cx="99060" cy="1936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D936B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9"/>
          <p:cNvSpPr/>
          <p:nvPr/>
        </p:nvSpPr>
        <p:spPr>
          <a:xfrm>
            <a:off x="9963911" y="6315455"/>
            <a:ext cx="181610" cy="180340"/>
          </a:xfrm>
          <a:custGeom>
            <a:avLst/>
            <a:ahLst/>
            <a:rect l="l" t="t" r="r" b="b"/>
            <a:pathLst>
              <a:path w="181609" h="180339">
                <a:moveTo>
                  <a:pt x="181356" y="179832"/>
                </a:moveTo>
                <a:lnTo>
                  <a:pt x="0" y="179832"/>
                </a:lnTo>
                <a:lnTo>
                  <a:pt x="0" y="0"/>
                </a:lnTo>
                <a:lnTo>
                  <a:pt x="181356" y="0"/>
                </a:lnTo>
                <a:lnTo>
                  <a:pt x="181356" y="179832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9" name="object 10"/>
          <p:cNvSpPr/>
          <p:nvPr/>
        </p:nvSpPr>
        <p:spPr>
          <a:xfrm>
            <a:off x="7306055" y="2153411"/>
            <a:ext cx="314325" cy="325120"/>
          </a:xfrm>
          <a:custGeom>
            <a:avLst/>
            <a:ahLst/>
            <a:rect l="l" t="t" r="r" b="b"/>
            <a:pathLst>
              <a:path w="314325" h="325119">
                <a:moveTo>
                  <a:pt x="313944" y="324612"/>
                </a:moveTo>
                <a:lnTo>
                  <a:pt x="0" y="324612"/>
                </a:lnTo>
                <a:lnTo>
                  <a:pt x="0" y="0"/>
                </a:lnTo>
                <a:lnTo>
                  <a:pt x="313944" y="0"/>
                </a:lnTo>
                <a:lnTo>
                  <a:pt x="313944" y="324612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0" name="object 11"/>
          <p:cNvSpPr/>
          <p:nvPr/>
        </p:nvSpPr>
        <p:spPr>
          <a:xfrm>
            <a:off x="9963911" y="580034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0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object 2"/>
          <p:cNvSpPr txBox="1">
            <a:spLocks noGrp="1"/>
          </p:cNvSpPr>
          <p:nvPr>
            <p:ph type="title"/>
          </p:nvPr>
        </p:nvSpPr>
        <p:spPr>
          <a:xfrm>
            <a:off x="1351280" y="804567"/>
            <a:ext cx="5577205" cy="75692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rebuchet MS"/>
                <a:cs typeface="Trebuchet MS"/>
              </a:rPr>
              <a:t>Dataset</a:t>
            </a:r>
            <a:r>
              <a:rPr dirty="0" spc="-114">
                <a:latin typeface="Trebuchet MS"/>
                <a:cs typeface="Trebuchet MS"/>
              </a:rPr>
              <a:t> </a:t>
            </a:r>
            <a:r>
              <a:rPr dirty="0" spc="-5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1048642" name="object 3"/>
          <p:cNvSpPr txBox="1"/>
          <p:nvPr/>
        </p:nvSpPr>
        <p:spPr>
          <a:xfrm>
            <a:off x="2021839" y="1793416"/>
            <a:ext cx="6990715" cy="4646473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90525" marL="469900">
              <a:lnSpc>
                <a:spcPct val="100000"/>
              </a:lnSpc>
              <a:spcBef>
                <a:spcPts val="95"/>
              </a:spcBef>
              <a:buFont typeface="Arial"/>
              <a:buChar char="●"/>
              <a:tabLst>
                <a:tab algn="l" pos="469265"/>
                <a:tab algn="l" pos="469900"/>
              </a:tabLst>
            </a:pPr>
            <a:r>
              <a:rPr b="1" dirty="0" sz="2100" spc="-45">
                <a:latin typeface="Times New Roman"/>
                <a:cs typeface="Times New Roman"/>
              </a:rPr>
              <a:t>E</a:t>
            </a:r>
            <a:r>
              <a:rPr b="1" dirty="0" sz="2100" spc="-35">
                <a:latin typeface="Times New Roman"/>
                <a:cs typeface="Times New Roman"/>
              </a:rPr>
              <a:t>M</a:t>
            </a:r>
            <a:r>
              <a:rPr b="1" dirty="0" sz="2100" spc="-50">
                <a:latin typeface="Times New Roman"/>
                <a:cs typeface="Times New Roman"/>
              </a:rPr>
              <a:t>P</a:t>
            </a:r>
            <a:r>
              <a:rPr b="1" dirty="0" sz="2100" spc="-45">
                <a:latin typeface="Times New Roman"/>
                <a:cs typeface="Times New Roman"/>
              </a:rPr>
              <a:t>LO</a:t>
            </a:r>
            <a:r>
              <a:rPr b="1" dirty="0" sz="2100" spc="-55">
                <a:latin typeface="Times New Roman"/>
                <a:cs typeface="Times New Roman"/>
              </a:rPr>
              <a:t>Y</a:t>
            </a:r>
            <a:r>
              <a:rPr b="1" dirty="0" sz="2100" spc="-45">
                <a:latin typeface="Times New Roman"/>
                <a:cs typeface="Times New Roman"/>
              </a:rPr>
              <a:t>E</a:t>
            </a:r>
            <a:r>
              <a:rPr b="1" dirty="0" sz="2100" spc="-5">
                <a:latin typeface="Times New Roman"/>
                <a:cs typeface="Times New Roman"/>
              </a:rPr>
              <a:t>E</a:t>
            </a:r>
            <a:r>
              <a:rPr b="1" dirty="0" sz="2100" spc="-60">
                <a:latin typeface="Times New Roman"/>
                <a:cs typeface="Times New Roman"/>
              </a:rPr>
              <a:t> </a:t>
            </a:r>
            <a:r>
              <a:rPr b="1" dirty="0" sz="2100" spc="-55">
                <a:latin typeface="Times New Roman"/>
                <a:cs typeface="Times New Roman"/>
              </a:rPr>
              <a:t>D</a:t>
            </a:r>
            <a:r>
              <a:rPr b="1" dirty="0" sz="2100" spc="-35">
                <a:latin typeface="Times New Roman"/>
                <a:cs typeface="Times New Roman"/>
              </a:rPr>
              <a:t>A</a:t>
            </a:r>
            <a:r>
              <a:rPr b="1" dirty="0" sz="2100" spc="-45">
                <a:latin typeface="Times New Roman"/>
                <a:cs typeface="Times New Roman"/>
              </a:rPr>
              <a:t>T</a:t>
            </a:r>
            <a:r>
              <a:rPr b="1" dirty="0" sz="2100" spc="-5">
                <a:latin typeface="Times New Roman"/>
                <a:cs typeface="Times New Roman"/>
              </a:rPr>
              <a:t>A</a:t>
            </a:r>
            <a:r>
              <a:rPr b="1" dirty="0" sz="2100" spc="-155">
                <a:latin typeface="Times New Roman"/>
                <a:cs typeface="Times New Roman"/>
              </a:rPr>
              <a:t> </a:t>
            </a:r>
            <a:r>
              <a:rPr b="1" dirty="0" sz="2100" spc="-60">
                <a:latin typeface="Times New Roman"/>
                <a:cs typeface="Times New Roman"/>
              </a:rPr>
              <a:t>S</a:t>
            </a:r>
            <a:r>
              <a:rPr b="1" dirty="0" sz="2100" spc="-45">
                <a:latin typeface="Times New Roman"/>
                <a:cs typeface="Times New Roman"/>
              </a:rPr>
              <a:t>ET</a:t>
            </a:r>
            <a:r>
              <a:rPr b="1" dirty="0" sz="2100" spc="-5">
                <a:latin typeface="Times New Roman"/>
                <a:cs typeface="Times New Roman"/>
              </a:rPr>
              <a:t>-</a:t>
            </a:r>
            <a:r>
              <a:rPr b="1" dirty="0" sz="2100" spc="-50">
                <a:latin typeface="Times New Roman"/>
                <a:cs typeface="Times New Roman"/>
              </a:rPr>
              <a:t> </a:t>
            </a:r>
            <a:r>
              <a:rPr b="1" dirty="0" sz="2100" spc="-35">
                <a:latin typeface="Times New Roman"/>
                <a:cs typeface="Times New Roman"/>
              </a:rPr>
              <a:t>N</a:t>
            </a:r>
            <a:r>
              <a:rPr b="1" dirty="0" sz="2100" spc="-55">
                <a:latin typeface="Times New Roman"/>
                <a:cs typeface="Times New Roman"/>
              </a:rPr>
              <a:t>A</a:t>
            </a:r>
            <a:r>
              <a:rPr b="1" dirty="0" sz="2100" spc="-5">
                <a:latin typeface="Times New Roman"/>
                <a:cs typeface="Times New Roman"/>
              </a:rPr>
              <a:t>N</a:t>
            </a:r>
            <a:r>
              <a:rPr b="1" dirty="0" sz="2100" spc="-50">
                <a:latin typeface="Times New Roman"/>
                <a:cs typeface="Times New Roman"/>
              </a:rPr>
              <a:t> </a:t>
            </a:r>
            <a:r>
              <a:rPr b="1" dirty="0" sz="2100" spc="-35">
                <a:latin typeface="Times New Roman"/>
                <a:cs typeface="Times New Roman"/>
              </a:rPr>
              <a:t>M</a:t>
            </a:r>
            <a:r>
              <a:rPr b="1" dirty="0" sz="2100" spc="-55">
                <a:latin typeface="Times New Roman"/>
                <a:cs typeface="Times New Roman"/>
              </a:rPr>
              <a:t>U</a:t>
            </a:r>
            <a:r>
              <a:rPr b="1" dirty="0" sz="2100" spc="-35">
                <a:latin typeface="Times New Roman"/>
                <a:cs typeface="Times New Roman"/>
              </a:rPr>
              <a:t>D</a:t>
            </a:r>
            <a:r>
              <a:rPr b="1" dirty="0" sz="2100" spc="-65">
                <a:latin typeface="Times New Roman"/>
                <a:cs typeface="Times New Roman"/>
              </a:rPr>
              <a:t>H</a:t>
            </a:r>
            <a:r>
              <a:rPr b="1" dirty="0" sz="2100" spc="-35">
                <a:latin typeface="Times New Roman"/>
                <a:cs typeface="Times New Roman"/>
              </a:rPr>
              <a:t>A</a:t>
            </a:r>
            <a:r>
              <a:rPr b="1" dirty="0" sz="2100" spc="-45">
                <a:latin typeface="Times New Roman"/>
                <a:cs typeface="Times New Roman"/>
              </a:rPr>
              <a:t>L</a:t>
            </a:r>
            <a:r>
              <a:rPr b="1" dirty="0" sz="2100" spc="-55">
                <a:latin typeface="Times New Roman"/>
                <a:cs typeface="Times New Roman"/>
              </a:rPr>
              <a:t>VA</a:t>
            </a:r>
            <a:r>
              <a:rPr b="1" dirty="0" sz="2100" spc="-5">
                <a:latin typeface="Times New Roman"/>
                <a:cs typeface="Times New Roman"/>
              </a:rPr>
              <a:t>N</a:t>
            </a:r>
            <a:r>
              <a:rPr b="1" dirty="0" sz="2100" spc="-30">
                <a:latin typeface="Times New Roman"/>
                <a:cs typeface="Times New Roman"/>
              </a:rPr>
              <a:t> </a:t>
            </a:r>
            <a:r>
              <a:rPr b="1" dirty="0" sz="2100" spc="-50">
                <a:latin typeface="Times New Roman"/>
                <a:cs typeface="Times New Roman"/>
              </a:rPr>
              <a:t>P</a:t>
            </a:r>
            <a:r>
              <a:rPr b="1" dirty="0" sz="2100" spc="-45">
                <a:latin typeface="Times New Roman"/>
                <a:cs typeface="Times New Roman"/>
              </a:rPr>
              <a:t>O</a:t>
            </a:r>
            <a:r>
              <a:rPr b="1" dirty="0" sz="2100" spc="-35">
                <a:latin typeface="Times New Roman"/>
                <a:cs typeface="Times New Roman"/>
              </a:rPr>
              <a:t>R</a:t>
            </a:r>
            <a:r>
              <a:rPr b="1" dirty="0" sz="2100" spc="-45">
                <a:latin typeface="Times New Roman"/>
                <a:cs typeface="Times New Roman"/>
              </a:rPr>
              <a:t>T</a:t>
            </a:r>
            <a:r>
              <a:rPr b="1" dirty="0" sz="2100" spc="-55">
                <a:latin typeface="Times New Roman"/>
                <a:cs typeface="Times New Roman"/>
              </a:rPr>
              <a:t>A</a:t>
            </a:r>
            <a:r>
              <a:rPr b="1" dirty="0" sz="2100" spc="-5">
                <a:latin typeface="Times New Roman"/>
                <a:cs typeface="Times New Roman"/>
              </a:rPr>
              <a:t>L</a:t>
            </a:r>
            <a:endParaRPr sz="2100">
              <a:latin typeface="Times New Roman"/>
              <a:cs typeface="Times New Roman"/>
            </a:endParaRPr>
          </a:p>
          <a:p>
            <a:pPr indent="-389255" marL="469900">
              <a:lnSpc>
                <a:spcPts val="2510"/>
              </a:lnSpc>
              <a:spcBef>
                <a:spcPts val="15"/>
              </a:spcBef>
              <a:buFont typeface="Arial"/>
              <a:buChar char="●"/>
              <a:tabLst>
                <a:tab algn="l" pos="469265"/>
                <a:tab algn="l" pos="469900"/>
              </a:tabLst>
            </a:pPr>
            <a:r>
              <a:rPr b="1" dirty="0" sz="2100" spc="-5">
                <a:latin typeface="Times New Roman"/>
                <a:cs typeface="Times New Roman"/>
              </a:rPr>
              <a:t>9</a:t>
            </a:r>
            <a:r>
              <a:rPr b="1" dirty="0" sz="2100" spc="-15">
                <a:latin typeface="Times New Roman"/>
                <a:cs typeface="Times New Roman"/>
              </a:rPr>
              <a:t> </a:t>
            </a:r>
            <a:r>
              <a:rPr b="1" dirty="0" sz="2100" spc="-5">
                <a:latin typeface="Times New Roman"/>
                <a:cs typeface="Times New Roman"/>
              </a:rPr>
              <a:t>FEATURES</a:t>
            </a:r>
            <a:r>
              <a:rPr b="1" dirty="0" sz="2100" spc="-10">
                <a:latin typeface="Times New Roman"/>
                <a:cs typeface="Times New Roman"/>
              </a:rPr>
              <a:t> </a:t>
            </a:r>
            <a:r>
              <a:rPr b="1" dirty="0" sz="2100" spc="-5">
                <a:latin typeface="Times New Roman"/>
                <a:cs typeface="Times New Roman"/>
              </a:rPr>
              <a:t>IN</a:t>
            </a:r>
            <a:r>
              <a:rPr b="1" dirty="0" sz="2100" spc="-15">
                <a:latin typeface="Times New Roman"/>
                <a:cs typeface="Times New Roman"/>
              </a:rPr>
              <a:t> </a:t>
            </a:r>
            <a:r>
              <a:rPr b="1" dirty="0" sz="2100" spc="-5">
                <a:latin typeface="Times New Roman"/>
                <a:cs typeface="Times New Roman"/>
              </a:rPr>
              <a:t>EXCEL: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500"/>
              </a:lnSpc>
            </a:pPr>
            <a:r>
              <a:rPr b="1" dirty="0" sz="2100" spc="-5">
                <a:latin typeface="Times New Roman"/>
                <a:cs typeface="Times New Roman"/>
              </a:rPr>
              <a:t>EMPLOYEE</a:t>
            </a:r>
            <a:r>
              <a:rPr b="1" dirty="0" sz="2100" spc="-45">
                <a:latin typeface="Times New Roman"/>
                <a:cs typeface="Times New Roman"/>
              </a:rPr>
              <a:t> </a:t>
            </a:r>
            <a:r>
              <a:rPr b="1" dirty="0" sz="2100" spc="-5">
                <a:latin typeface="Times New Roman"/>
                <a:cs typeface="Times New Roman"/>
              </a:rPr>
              <a:t>ID-</a:t>
            </a:r>
            <a:r>
              <a:rPr b="1" dirty="0" sz="2100" spc="-3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ALPHANUMERIC(TEXT)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515"/>
              </a:lnSpc>
            </a:pPr>
            <a:r>
              <a:rPr b="1" dirty="0" sz="2100" spc="-5">
                <a:latin typeface="Times New Roman"/>
                <a:cs typeface="Times New Roman"/>
              </a:rPr>
              <a:t>AGE- </a:t>
            </a:r>
            <a:r>
              <a:rPr dirty="0" sz="2100" spc="-5">
                <a:latin typeface="Times New Roman"/>
                <a:cs typeface="Times New Roman"/>
              </a:rPr>
              <a:t>NUMERICAL(TEXT)</a:t>
            </a:r>
            <a:endParaRPr sz="2100">
              <a:latin typeface="Times New Roman"/>
              <a:cs typeface="Times New Roman"/>
            </a:endParaRPr>
          </a:p>
          <a:p>
            <a:pPr indent="66675" marL="12700" marR="2615565">
              <a:lnSpc>
                <a:spcPct val="99300"/>
              </a:lnSpc>
              <a:spcBef>
                <a:spcPts val="100"/>
              </a:spcBef>
            </a:pPr>
            <a:r>
              <a:rPr b="1" dirty="0" sz="2100" spc="-5">
                <a:latin typeface="Times New Roman"/>
                <a:cs typeface="Times New Roman"/>
              </a:rPr>
              <a:t>GENDER- </a:t>
            </a:r>
            <a:r>
              <a:rPr dirty="0" sz="2100">
                <a:latin typeface="Times New Roman"/>
                <a:cs typeface="Times New Roman"/>
              </a:rPr>
              <a:t>ALPHABETICAL(TEXT) 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b="1" dirty="0" sz="2100" spc="-10">
                <a:latin typeface="Times New Roman"/>
                <a:cs typeface="Times New Roman"/>
              </a:rPr>
              <a:t>JOBROLE</a:t>
            </a:r>
            <a:r>
              <a:rPr b="1" dirty="0" sz="2100" spc="-20">
                <a:latin typeface="Times New Roman"/>
                <a:cs typeface="Times New Roman"/>
              </a:rPr>
              <a:t> </a:t>
            </a:r>
            <a:r>
              <a:rPr b="1" dirty="0" sz="2100" spc="-5">
                <a:latin typeface="Times New Roman"/>
                <a:cs typeface="Times New Roman"/>
              </a:rPr>
              <a:t>-</a:t>
            </a:r>
            <a:r>
              <a:rPr b="1" dirty="0" sz="2100" spc="-6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ALPHABETICAL(TEXT)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b="1" dirty="0" sz="2100" spc="-5">
                <a:latin typeface="Times New Roman"/>
                <a:cs typeface="Times New Roman"/>
              </a:rPr>
              <a:t>SALARY</a:t>
            </a:r>
            <a:r>
              <a:rPr b="1" dirty="0" sz="2100" spc="-90">
                <a:latin typeface="Times New Roman"/>
                <a:cs typeface="Times New Roman"/>
              </a:rPr>
              <a:t> </a:t>
            </a:r>
            <a:r>
              <a:rPr b="1" dirty="0" sz="2100" spc="-5">
                <a:latin typeface="Times New Roman"/>
                <a:cs typeface="Times New Roman"/>
              </a:rPr>
              <a:t>- </a:t>
            </a:r>
            <a:r>
              <a:rPr dirty="0" sz="2100" spc="-5">
                <a:latin typeface="Times New Roman"/>
                <a:cs typeface="Times New Roman"/>
              </a:rPr>
              <a:t>NUMERICAL</a:t>
            </a:r>
            <a:endParaRPr sz="2100">
              <a:latin typeface="Times New Roman"/>
              <a:cs typeface="Times New Roman"/>
            </a:endParaRPr>
          </a:p>
          <a:p>
            <a:pPr marL="12700" marR="1646555">
              <a:lnSpc>
                <a:spcPct val="100000"/>
              </a:lnSpc>
              <a:spcBef>
                <a:spcPts val="35"/>
              </a:spcBef>
            </a:pPr>
            <a:r>
              <a:rPr b="1" dirty="0" sz="2100" spc="-10">
                <a:latin typeface="Times New Roman"/>
                <a:cs typeface="Times New Roman"/>
              </a:rPr>
              <a:t>JOB LEVEL- </a:t>
            </a:r>
            <a:r>
              <a:rPr dirty="0" sz="2100" spc="-10">
                <a:latin typeface="Times New Roman"/>
                <a:cs typeface="Times New Roman"/>
              </a:rPr>
              <a:t>ALPHANUMERIC(TEXT) 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b="1" dirty="0" sz="2100" spc="-5">
                <a:latin typeface="Times New Roman"/>
                <a:cs typeface="Times New Roman"/>
              </a:rPr>
              <a:t>NUMBER OF PROMOTION- </a:t>
            </a:r>
            <a:r>
              <a:rPr dirty="0" sz="2100">
                <a:latin typeface="Times New Roman"/>
                <a:cs typeface="Times New Roman"/>
              </a:rPr>
              <a:t>NUMERICAL 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b="1" dirty="0" sz="2100" spc="-5">
                <a:latin typeface="Times New Roman"/>
                <a:cs typeface="Times New Roman"/>
              </a:rPr>
              <a:t>EMPLOYEE</a:t>
            </a:r>
            <a:r>
              <a:rPr b="1" dirty="0" sz="2100" spc="-55">
                <a:latin typeface="Times New Roman"/>
                <a:cs typeface="Times New Roman"/>
              </a:rPr>
              <a:t> </a:t>
            </a:r>
            <a:r>
              <a:rPr b="1" dirty="0" sz="2100" spc="-5">
                <a:latin typeface="Times New Roman"/>
                <a:cs typeface="Times New Roman"/>
              </a:rPr>
              <a:t>TYPE-</a:t>
            </a:r>
            <a:r>
              <a:rPr b="1" dirty="0" sz="2100" spc="1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ALPHABETICAL(TEXT)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dirty="0" sz="2100" spc="-5">
                <a:latin typeface="Times New Roman"/>
                <a:cs typeface="Times New Roman"/>
              </a:rPr>
              <a:t>EMPLOYEE</a:t>
            </a:r>
            <a:r>
              <a:rPr b="1" dirty="0" sz="2100" spc="-75">
                <a:latin typeface="Times New Roman"/>
                <a:cs typeface="Times New Roman"/>
              </a:rPr>
              <a:t> </a:t>
            </a:r>
            <a:r>
              <a:rPr b="1" dirty="0" sz="2100" spc="-5">
                <a:latin typeface="Times New Roman"/>
                <a:cs typeface="Times New Roman"/>
              </a:rPr>
              <a:t>LOCATION-</a:t>
            </a:r>
            <a:r>
              <a:rPr b="1" dirty="0" sz="2100" spc="-3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ALPHABETICAL(TEXT)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indent="-390525" marL="469900">
              <a:lnSpc>
                <a:spcPct val="100000"/>
              </a:lnSpc>
              <a:buFont typeface="Arial"/>
              <a:buChar char="●"/>
              <a:tabLst>
                <a:tab algn="l" pos="469265"/>
                <a:tab algn="l" pos="469900"/>
              </a:tabLst>
            </a:pPr>
            <a:r>
              <a:rPr b="1" dirty="0" sz="2100" spc="-5">
                <a:latin typeface="Times New Roman"/>
                <a:cs typeface="Times New Roman"/>
              </a:rPr>
              <a:t>3</a:t>
            </a:r>
            <a:r>
              <a:rPr b="1" dirty="0" sz="2100" spc="-65">
                <a:latin typeface="Times New Roman"/>
                <a:cs typeface="Times New Roman"/>
              </a:rPr>
              <a:t> </a:t>
            </a:r>
            <a:r>
              <a:rPr b="1" dirty="0" sz="2100" spc="-5">
                <a:latin typeface="Times New Roman"/>
                <a:cs typeface="Times New Roman"/>
              </a:rPr>
              <a:t>FEATURES</a:t>
            </a:r>
            <a:r>
              <a:rPr b="1" dirty="0" sz="2100" spc="-100">
                <a:latin typeface="Times New Roman"/>
                <a:cs typeface="Times New Roman"/>
              </a:rPr>
              <a:t> </a:t>
            </a:r>
            <a:r>
              <a:rPr b="1" dirty="0" sz="2100" spc="-5">
                <a:latin typeface="Times New Roman"/>
                <a:cs typeface="Times New Roman"/>
              </a:rPr>
              <a:t>USED: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dirty="0" sz="2100" spc="-10">
                <a:latin typeface="Times New Roman"/>
                <a:cs typeface="Times New Roman"/>
              </a:rPr>
              <a:t>DEPARTMENT</a:t>
            </a:r>
            <a:r>
              <a:rPr b="1" dirty="0" sz="2100" spc="-130">
                <a:latin typeface="Times New Roman"/>
                <a:cs typeface="Times New Roman"/>
              </a:rPr>
              <a:t> </a:t>
            </a:r>
            <a:r>
              <a:rPr b="1" dirty="0" sz="2100" spc="-5">
                <a:latin typeface="Times New Roman"/>
                <a:cs typeface="Times New Roman"/>
              </a:rPr>
              <a:t>-</a:t>
            </a:r>
            <a:r>
              <a:rPr b="1" dirty="0" sz="2100" spc="-7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ALPHABETICAL(TEXT)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dirty="0" sz="2100" spc="-5">
                <a:latin typeface="Times New Roman"/>
                <a:cs typeface="Times New Roman"/>
              </a:rPr>
              <a:t>EMPLOYEE</a:t>
            </a:r>
            <a:r>
              <a:rPr b="1" dirty="0" sz="2100" spc="30">
                <a:latin typeface="Times New Roman"/>
                <a:cs typeface="Times New Roman"/>
              </a:rPr>
              <a:t> </a:t>
            </a:r>
            <a:r>
              <a:rPr b="1" dirty="0" sz="2100" spc="-5">
                <a:latin typeface="Times New Roman"/>
                <a:cs typeface="Times New Roman"/>
              </a:rPr>
              <a:t>RECOGNITION</a:t>
            </a:r>
            <a:r>
              <a:rPr b="1" dirty="0" sz="2100" spc="5">
                <a:latin typeface="Times New Roman"/>
                <a:cs typeface="Times New Roman"/>
              </a:rPr>
              <a:t> </a:t>
            </a:r>
            <a:r>
              <a:rPr b="1" dirty="0" sz="2100" spc="-5">
                <a:latin typeface="Times New Roman"/>
                <a:cs typeface="Times New Roman"/>
              </a:rPr>
              <a:t>-</a:t>
            </a:r>
            <a:r>
              <a:rPr b="1" dirty="0" sz="2100" spc="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ALPHABETICAL(TEXT)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dirty="0" sz="2100" spc="-5">
                <a:latin typeface="Times New Roman"/>
                <a:cs typeface="Times New Roman"/>
              </a:rPr>
              <a:t>EMPLOYEE</a:t>
            </a:r>
            <a:r>
              <a:rPr b="1" dirty="0" sz="2100" spc="-60">
                <a:latin typeface="Times New Roman"/>
                <a:cs typeface="Times New Roman"/>
              </a:rPr>
              <a:t> </a:t>
            </a:r>
            <a:r>
              <a:rPr b="1" dirty="0" sz="2100" spc="-5">
                <a:latin typeface="Times New Roman"/>
                <a:cs typeface="Times New Roman"/>
              </a:rPr>
              <a:t>TYPE-</a:t>
            </a:r>
            <a:r>
              <a:rPr b="1"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ALPHABETICAL(TEXT)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2097175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09600" y="4465320"/>
            <a:ext cx="451104" cy="2852927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2"/>
          <p:cNvSpPr txBox="1"/>
          <p:nvPr/>
        </p:nvSpPr>
        <p:spPr>
          <a:xfrm>
            <a:off x="1362455" y="6610612"/>
            <a:ext cx="1393190" cy="163195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55"/>
              </a:lnSpc>
            </a:pPr>
            <a:r>
              <a:rPr dirty="0" sz="1100" spc="-5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26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5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Re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38" name="object 3"/>
          <p:cNvGrpSpPr/>
          <p:nvPr/>
        </p:nvGrpSpPr>
        <p:grpSpPr>
          <a:xfrm>
            <a:off x="8054340" y="457200"/>
            <a:ext cx="4752340" cy="6863080"/>
            <a:chOff x="8054340" y="457200"/>
            <a:chExt cx="4752340" cy="6863080"/>
          </a:xfrm>
        </p:grpSpPr>
        <p:sp>
          <p:nvSpPr>
            <p:cNvPr id="1048644" name="object 4"/>
            <p:cNvSpPr/>
            <p:nvPr/>
          </p:nvSpPr>
          <p:spPr>
            <a:xfrm>
              <a:off x="8058912" y="461772"/>
              <a:ext cx="4742815" cy="6853555"/>
            </a:xfrm>
            <a:custGeom>
              <a:avLst/>
              <a:ahLst/>
              <a:rect l="l" t="t" r="r" b="b"/>
              <a:pathLst>
                <a:path w="4742815" h="6853555">
                  <a:moveTo>
                    <a:pt x="1929383" y="0"/>
                  </a:moveTo>
                  <a:lnTo>
                    <a:pt x="3147059" y="6853428"/>
                  </a:lnTo>
                </a:path>
                <a:path w="4742815" h="6853555">
                  <a:moveTo>
                    <a:pt x="4742687" y="3691128"/>
                  </a:moveTo>
                  <a:lnTo>
                    <a:pt x="0" y="6853428"/>
                  </a:lnTo>
                </a:path>
              </a:pathLst>
            </a:custGeom>
            <a:ln w="9144">
              <a:solidFill>
                <a:srgbClr val="5ECAED"/>
              </a:solidFill>
            </a:ln>
          </p:spPr>
          <p:txBody>
            <a:bodyPr bIns="0" lIns="0" rIns="0" rtlCol="0" tIns="0" wrap="square"/>
            <a:p/>
          </p:txBody>
        </p:sp>
        <p:pic>
          <p:nvPicPr>
            <p:cNvPr id="209717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9540239" y="457200"/>
              <a:ext cx="3261359" cy="6861048"/>
            </a:xfrm>
            <a:prstGeom prst="rect"/>
          </p:spPr>
        </p:pic>
      </p:grpSp>
      <p:grpSp>
        <p:nvGrpSpPr>
          <p:cNvPr id="39" name="object 6"/>
          <p:cNvGrpSpPr/>
          <p:nvPr/>
        </p:nvGrpSpPr>
        <p:grpSpPr>
          <a:xfrm>
            <a:off x="609600" y="4309872"/>
            <a:ext cx="2194560" cy="3008630"/>
            <a:chOff x="609600" y="4309872"/>
            <a:chExt cx="2194560" cy="3008630"/>
          </a:xfrm>
        </p:grpSpPr>
        <p:pic>
          <p:nvPicPr>
            <p:cNvPr id="2097177" name="object 7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609600" y="4465319"/>
              <a:ext cx="451104" cy="2852927"/>
            </a:xfrm>
            <a:prstGeom prst="rect"/>
          </p:spPr>
        </p:pic>
        <p:pic>
          <p:nvPicPr>
            <p:cNvPr id="2097178" name="object 8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676656" y="4309872"/>
              <a:ext cx="2127503" cy="2948940"/>
            </a:xfrm>
            <a:prstGeom prst="rect"/>
          </p:spPr>
        </p:pic>
      </p:grpSp>
      <p:sp>
        <p:nvSpPr>
          <p:cNvPr id="1048645" name="object 9"/>
          <p:cNvSpPr txBox="1">
            <a:spLocks noGrp="1"/>
          </p:cNvSpPr>
          <p:nvPr>
            <p:ph type="title"/>
          </p:nvPr>
        </p:nvSpPr>
        <p:spPr>
          <a:xfrm>
            <a:off x="1348232" y="1086460"/>
            <a:ext cx="7518400" cy="6343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50" spc="5">
                <a:latin typeface="Trebuchet MS"/>
                <a:cs typeface="Trebuchet MS"/>
              </a:rPr>
              <a:t>THE</a:t>
            </a:r>
            <a:r>
              <a:rPr dirty="0" sz="4250" spc="-60">
                <a:latin typeface="Trebuchet MS"/>
                <a:cs typeface="Trebuchet MS"/>
              </a:rPr>
              <a:t> </a:t>
            </a:r>
            <a:r>
              <a:rPr dirty="0" sz="4250" spc="-5">
                <a:latin typeface="Trebuchet MS"/>
                <a:cs typeface="Trebuchet MS"/>
              </a:rPr>
              <a:t>"WOW"</a:t>
            </a:r>
            <a:r>
              <a:rPr dirty="0" sz="4250" spc="-70">
                <a:latin typeface="Trebuchet MS"/>
                <a:cs typeface="Trebuchet MS"/>
              </a:rPr>
              <a:t> </a:t>
            </a:r>
            <a:r>
              <a:rPr dirty="0" sz="4250" spc="-5">
                <a:latin typeface="Trebuchet MS"/>
                <a:cs typeface="Trebuchet MS"/>
              </a:rPr>
              <a:t>IN</a:t>
            </a:r>
            <a:r>
              <a:rPr dirty="0" sz="4250" spc="-25">
                <a:latin typeface="Trebuchet MS"/>
                <a:cs typeface="Trebuchet MS"/>
              </a:rPr>
              <a:t> </a:t>
            </a:r>
            <a:r>
              <a:rPr dirty="0" sz="4250" spc="-5">
                <a:latin typeface="Trebuchet MS"/>
                <a:cs typeface="Trebuchet MS"/>
              </a:rPr>
              <a:t>OUR</a:t>
            </a:r>
            <a:r>
              <a:rPr dirty="0" sz="4250" spc="-70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048646" name="object 10"/>
          <p:cNvSpPr txBox="1"/>
          <p:nvPr/>
        </p:nvSpPr>
        <p:spPr>
          <a:xfrm>
            <a:off x="2663443" y="2421693"/>
            <a:ext cx="6922770" cy="313309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570230" marL="582295" marR="233679">
              <a:lnSpc>
                <a:spcPct val="136500"/>
              </a:lnSpc>
              <a:spcBef>
                <a:spcPts val="100"/>
              </a:spcBef>
              <a:buFont typeface="Yu Gothic UI"/>
              <a:buChar char="❖"/>
              <a:tabLst>
                <a:tab algn="l" pos="664845"/>
                <a:tab algn="l" pos="665480"/>
              </a:tabLst>
            </a:pPr>
            <a:r>
              <a:rPr dirty="0"/>
              <a:t>	</a:t>
            </a:r>
            <a:r>
              <a:rPr b="1" dirty="0" sz="2600">
                <a:latin typeface="Times New Roman"/>
                <a:cs typeface="Times New Roman"/>
              </a:rPr>
              <a:t>Apply</a:t>
            </a:r>
            <a:r>
              <a:rPr b="1" dirty="0" sz="2600" spc="5">
                <a:latin typeface="Times New Roman"/>
                <a:cs typeface="Times New Roman"/>
              </a:rPr>
              <a:t> </a:t>
            </a:r>
            <a:r>
              <a:rPr b="1" dirty="0" sz="2600" spc="-5">
                <a:latin typeface="Times New Roman"/>
                <a:cs typeface="Times New Roman"/>
              </a:rPr>
              <a:t>Conditional</a:t>
            </a:r>
            <a:r>
              <a:rPr b="1" dirty="0" sz="2600" spc="-15">
                <a:latin typeface="Times New Roman"/>
                <a:cs typeface="Times New Roman"/>
              </a:rPr>
              <a:t> </a:t>
            </a:r>
            <a:r>
              <a:rPr b="1" dirty="0" sz="2600" spc="-5">
                <a:latin typeface="Times New Roman"/>
                <a:cs typeface="Times New Roman"/>
              </a:rPr>
              <a:t>Formatting</a:t>
            </a:r>
            <a:r>
              <a:rPr b="1" dirty="0" sz="2600" spc="10">
                <a:latin typeface="Times New Roman"/>
                <a:cs typeface="Times New Roman"/>
              </a:rPr>
              <a:t> </a:t>
            </a:r>
            <a:r>
              <a:rPr b="1" dirty="0" sz="2600">
                <a:latin typeface="Times New Roman"/>
                <a:cs typeface="Times New Roman"/>
              </a:rPr>
              <a:t>to</a:t>
            </a:r>
            <a:r>
              <a:rPr b="1" dirty="0" sz="2600" spc="5">
                <a:latin typeface="Times New Roman"/>
                <a:cs typeface="Times New Roman"/>
              </a:rPr>
              <a:t> </a:t>
            </a:r>
            <a:r>
              <a:rPr b="1" dirty="0" sz="2600" spc="-5">
                <a:latin typeface="Times New Roman"/>
                <a:cs typeface="Times New Roman"/>
              </a:rPr>
              <a:t>highlight </a:t>
            </a:r>
            <a:r>
              <a:rPr b="1" dirty="0" sz="2600" spc="-635">
                <a:latin typeface="Times New Roman"/>
                <a:cs typeface="Times New Roman"/>
              </a:rPr>
              <a:t> </a:t>
            </a:r>
            <a:r>
              <a:rPr b="1" dirty="0" sz="2600">
                <a:latin typeface="Times New Roman"/>
                <a:cs typeface="Times New Roman"/>
              </a:rPr>
              <a:t>gender</a:t>
            </a:r>
            <a:r>
              <a:rPr b="1" dirty="0" sz="2600" spc="-35">
                <a:latin typeface="Times New Roman"/>
                <a:cs typeface="Times New Roman"/>
              </a:rPr>
              <a:t> </a:t>
            </a:r>
            <a:r>
              <a:rPr b="1" dirty="0" sz="2600" spc="-5">
                <a:latin typeface="Times New Roman"/>
                <a:cs typeface="Times New Roman"/>
              </a:rPr>
              <a:t>disparities.</a:t>
            </a:r>
            <a:endParaRPr sz="2600">
              <a:latin typeface="Times New Roman"/>
              <a:cs typeface="Times New Roman"/>
            </a:endParaRPr>
          </a:p>
          <a:p>
            <a:pPr indent="-570230" marL="582295" marR="5080">
              <a:lnSpc>
                <a:spcPct val="136500"/>
              </a:lnSpc>
              <a:buFont typeface="Yu Gothic UI"/>
              <a:buChar char="❖"/>
              <a:tabLst>
                <a:tab algn="l" pos="664845"/>
                <a:tab algn="l" pos="665480"/>
              </a:tabLst>
            </a:pPr>
            <a:r>
              <a:rPr dirty="0"/>
              <a:t>	</a:t>
            </a:r>
            <a:r>
              <a:rPr b="1" dirty="0" sz="2600">
                <a:latin typeface="Times New Roman"/>
                <a:cs typeface="Times New Roman"/>
              </a:rPr>
              <a:t>Create</a:t>
            </a:r>
            <a:r>
              <a:rPr b="1" dirty="0" sz="2600" spc="-10">
                <a:latin typeface="Times New Roman"/>
                <a:cs typeface="Times New Roman"/>
              </a:rPr>
              <a:t> </a:t>
            </a:r>
            <a:r>
              <a:rPr b="1" dirty="0" sz="2600" spc="-5">
                <a:latin typeface="Times New Roman"/>
                <a:cs typeface="Times New Roman"/>
              </a:rPr>
              <a:t>custom</a:t>
            </a:r>
            <a:r>
              <a:rPr b="1" dirty="0" sz="2600" spc="-15">
                <a:latin typeface="Times New Roman"/>
                <a:cs typeface="Times New Roman"/>
              </a:rPr>
              <a:t> </a:t>
            </a:r>
            <a:r>
              <a:rPr b="1" dirty="0" sz="2600">
                <a:latin typeface="Times New Roman"/>
                <a:cs typeface="Times New Roman"/>
              </a:rPr>
              <a:t>Calculated</a:t>
            </a:r>
            <a:r>
              <a:rPr b="1" dirty="0" sz="2600" spc="-30">
                <a:latin typeface="Times New Roman"/>
                <a:cs typeface="Times New Roman"/>
              </a:rPr>
              <a:t> </a:t>
            </a:r>
            <a:r>
              <a:rPr b="1" dirty="0" sz="2600" spc="-5">
                <a:latin typeface="Times New Roman"/>
                <a:cs typeface="Times New Roman"/>
              </a:rPr>
              <a:t>Fields </a:t>
            </a:r>
            <a:r>
              <a:rPr b="1" dirty="0" sz="2600">
                <a:latin typeface="Times New Roman"/>
                <a:cs typeface="Times New Roman"/>
              </a:rPr>
              <a:t>for</a:t>
            </a:r>
            <a:r>
              <a:rPr b="1" dirty="0" sz="2600" spc="-15">
                <a:latin typeface="Times New Roman"/>
                <a:cs typeface="Times New Roman"/>
              </a:rPr>
              <a:t> </a:t>
            </a:r>
            <a:r>
              <a:rPr b="1" dirty="0" sz="2600">
                <a:latin typeface="Times New Roman"/>
                <a:cs typeface="Times New Roman"/>
              </a:rPr>
              <a:t>insights </a:t>
            </a:r>
            <a:r>
              <a:rPr b="1" dirty="0" sz="2600" spc="-635">
                <a:latin typeface="Times New Roman"/>
                <a:cs typeface="Times New Roman"/>
              </a:rPr>
              <a:t> </a:t>
            </a:r>
            <a:r>
              <a:rPr b="1" dirty="0" sz="2600">
                <a:latin typeface="Times New Roman"/>
                <a:cs typeface="Times New Roman"/>
              </a:rPr>
              <a:t>like</a:t>
            </a:r>
            <a:r>
              <a:rPr b="1" dirty="0" sz="2600" spc="-5">
                <a:latin typeface="Times New Roman"/>
                <a:cs typeface="Times New Roman"/>
              </a:rPr>
              <a:t> </a:t>
            </a:r>
            <a:r>
              <a:rPr b="1" dirty="0" sz="2600">
                <a:latin typeface="Times New Roman"/>
                <a:cs typeface="Times New Roman"/>
              </a:rPr>
              <a:t>gender</a:t>
            </a:r>
            <a:r>
              <a:rPr b="1" dirty="0" sz="2600" spc="-30">
                <a:latin typeface="Times New Roman"/>
                <a:cs typeface="Times New Roman"/>
              </a:rPr>
              <a:t> </a:t>
            </a:r>
            <a:r>
              <a:rPr b="1" dirty="0" sz="2600">
                <a:latin typeface="Times New Roman"/>
                <a:cs typeface="Times New Roman"/>
              </a:rPr>
              <a:t>ratio.</a:t>
            </a:r>
            <a:endParaRPr sz="2600">
              <a:latin typeface="Times New Roman"/>
              <a:cs typeface="Times New Roman"/>
            </a:endParaRPr>
          </a:p>
          <a:p>
            <a:pPr indent="-570230" marL="582295" marR="774065">
              <a:lnSpc>
                <a:spcPct val="136500"/>
              </a:lnSpc>
              <a:buFont typeface="Yu Gothic UI"/>
              <a:buChar char="❖"/>
              <a:tabLst>
                <a:tab algn="l" pos="664845"/>
                <a:tab algn="l" pos="665480"/>
              </a:tabLst>
            </a:pPr>
            <a:r>
              <a:rPr dirty="0"/>
              <a:t>	</a:t>
            </a:r>
            <a:r>
              <a:rPr b="1" dirty="0" sz="2600">
                <a:latin typeface="Times New Roman"/>
                <a:cs typeface="Times New Roman"/>
              </a:rPr>
              <a:t>Visualize</a:t>
            </a:r>
            <a:r>
              <a:rPr b="1" dirty="0" sz="2600" spc="-35">
                <a:latin typeface="Times New Roman"/>
                <a:cs typeface="Times New Roman"/>
              </a:rPr>
              <a:t> </a:t>
            </a:r>
            <a:r>
              <a:rPr b="1" dirty="0" sz="2600">
                <a:latin typeface="Times New Roman"/>
                <a:cs typeface="Times New Roman"/>
              </a:rPr>
              <a:t>with</a:t>
            </a:r>
            <a:r>
              <a:rPr b="1" dirty="0" sz="2600" spc="-20">
                <a:latin typeface="Times New Roman"/>
                <a:cs typeface="Times New Roman"/>
              </a:rPr>
              <a:t> </a:t>
            </a:r>
            <a:r>
              <a:rPr b="1" dirty="0" sz="2600" spc="-5">
                <a:latin typeface="Times New Roman"/>
                <a:cs typeface="Times New Roman"/>
              </a:rPr>
              <a:t>clustered</a:t>
            </a:r>
            <a:r>
              <a:rPr b="1" dirty="0" sz="2600" spc="-25">
                <a:latin typeface="Times New Roman"/>
                <a:cs typeface="Times New Roman"/>
              </a:rPr>
              <a:t> </a:t>
            </a:r>
            <a:r>
              <a:rPr b="1" dirty="0" sz="2600" spc="5">
                <a:latin typeface="Times New Roman"/>
                <a:cs typeface="Times New Roman"/>
              </a:rPr>
              <a:t>bar</a:t>
            </a:r>
            <a:r>
              <a:rPr b="1" dirty="0" sz="2600" spc="-30">
                <a:latin typeface="Times New Roman"/>
                <a:cs typeface="Times New Roman"/>
              </a:rPr>
              <a:t> </a:t>
            </a:r>
            <a:r>
              <a:rPr b="1" dirty="0" sz="2600" spc="10">
                <a:latin typeface="Times New Roman"/>
                <a:cs typeface="Times New Roman"/>
              </a:rPr>
              <a:t>or</a:t>
            </a:r>
            <a:r>
              <a:rPr b="1" dirty="0" sz="2600" spc="-30">
                <a:latin typeface="Times New Roman"/>
                <a:cs typeface="Times New Roman"/>
              </a:rPr>
              <a:t> </a:t>
            </a:r>
            <a:r>
              <a:rPr b="1" dirty="0" sz="2600">
                <a:latin typeface="Times New Roman"/>
                <a:cs typeface="Times New Roman"/>
              </a:rPr>
              <a:t>stacked </a:t>
            </a:r>
            <a:r>
              <a:rPr b="1" dirty="0" sz="2600" spc="-635">
                <a:latin typeface="Times New Roman"/>
                <a:cs typeface="Times New Roman"/>
              </a:rPr>
              <a:t> </a:t>
            </a:r>
            <a:r>
              <a:rPr b="1" dirty="0" sz="2600">
                <a:latin typeface="Times New Roman"/>
                <a:cs typeface="Times New Roman"/>
              </a:rPr>
              <a:t>column</a:t>
            </a:r>
            <a:r>
              <a:rPr b="1" dirty="0" sz="2600" spc="-5">
                <a:latin typeface="Times New Roman"/>
                <a:cs typeface="Times New Roman"/>
              </a:rPr>
              <a:t> charts.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48647" name="object 11"/>
          <p:cNvSpPr/>
          <p:nvPr/>
        </p:nvSpPr>
        <p:spPr>
          <a:xfrm>
            <a:off x="9963911" y="6348984"/>
            <a:ext cx="181610" cy="181610"/>
          </a:xfrm>
          <a:custGeom>
            <a:avLst/>
            <a:ahLst/>
            <a:rect l="l" t="t" r="r" b="b"/>
            <a:pathLst>
              <a:path w="181609" h="181609">
                <a:moveTo>
                  <a:pt x="181356" y="181355"/>
                </a:moveTo>
                <a:lnTo>
                  <a:pt x="0" y="181355"/>
                </a:lnTo>
                <a:lnTo>
                  <a:pt x="0" y="0"/>
                </a:lnTo>
                <a:lnTo>
                  <a:pt x="181356" y="0"/>
                </a:lnTo>
                <a:lnTo>
                  <a:pt x="181356" y="181355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8" name="object 12"/>
          <p:cNvSpPr/>
          <p:nvPr/>
        </p:nvSpPr>
        <p:spPr>
          <a:xfrm>
            <a:off x="7306055" y="2153411"/>
            <a:ext cx="314325" cy="323215"/>
          </a:xfrm>
          <a:custGeom>
            <a:avLst/>
            <a:ahLst/>
            <a:rect l="l" t="t" r="r" b="b"/>
            <a:pathLst>
              <a:path w="314325" h="323214">
                <a:moveTo>
                  <a:pt x="313944" y="323087"/>
                </a:moveTo>
                <a:lnTo>
                  <a:pt x="0" y="323087"/>
                </a:lnTo>
                <a:lnTo>
                  <a:pt x="0" y="0"/>
                </a:lnTo>
                <a:lnTo>
                  <a:pt x="313944" y="0"/>
                </a:lnTo>
                <a:lnTo>
                  <a:pt x="313944" y="323087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13"/>
          <p:cNvSpPr/>
          <p:nvPr/>
        </p:nvSpPr>
        <p:spPr>
          <a:xfrm>
            <a:off x="9963911" y="6769607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0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Microsoft Word - Employee_Data_Analysis_2 keerrhana 2</dc:title>
  <dc:creator>CPH2467</dc:creator>
  <dcterms:created xsi:type="dcterms:W3CDTF">2024-08-30T08:19:29Z</dcterms:created>
  <dcterms:modified xsi:type="dcterms:W3CDTF">2024-08-30T19:28:55Z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2024-08-26T00:00:00Z</vt:filetime>
  </property>
  <property fmtid="{D5CDD505-2E9C-101B-9397-08002B2CF9AE}" pid="3" name="LastSaved">
    <vt:filetime>2024-08-30T00:00:00Z</vt:filetime>
  </property>
  <property fmtid="{D5CDD505-2E9C-101B-9397-08002B2CF9AE}" pid="4" name="ICV">
    <vt:lpwstr>6f792b2fcc4c4ed7997c227e84b1699d</vt:lpwstr>
  </property>
</Properties>
</file>