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1" r:id="rId2"/>
    <p:sldId id="258" r:id="rId3"/>
    <p:sldId id="257" r:id="rId4"/>
    <p:sldId id="259" r:id="rId5"/>
    <p:sldId id="260" r:id="rId6"/>
    <p:sldId id="276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ман Шевцов" initials="РШ" lastIdx="1" clrIdx="0">
    <p:extLst>
      <p:ext uri="{19B8F6BF-5375-455C-9EA6-DF929625EA0E}">
        <p15:presenceInfo xmlns:p15="http://schemas.microsoft.com/office/powerpoint/2012/main" userId="d211ee8210292b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1B2A1C2-96C3-4BFF-B8E9-81423C29B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DE0649-5C46-446A-9EEA-991C2DB118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8977-518B-4C26-9986-38C7371C3A98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101B3-F9DF-439B-8B9C-F54BDC0958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ACE0B5-06C3-4F4B-A113-94AB9931E3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FEE1-61CB-4CDA-A59C-D32C7909A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211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BAB5F-500F-4C7C-BCE4-CE61B52F31E7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476E-F925-403C-B555-29EFCFED1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652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0965-57A5-47F9-9F64-7816195A8787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BF05-191C-48B7-B39F-2673D28794AA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BB5A-FE75-47A2-A5F4-6562AD53D1AB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4DA-9120-417B-9704-DD3FC2AA2F4B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3A96-36EA-40C6-8F8B-0B0455D87CF0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D19-AF07-424C-8398-084EC47FF21C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A006-55F2-42B1-8177-B3D019B80E80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4563-1B76-49D2-A32E-6751DEE2E549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B95-A611-454E-AE24-421146EC4285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0F0C-9158-4C07-AD64-3EAEA298E303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3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85D7-AC2E-4807-A896-1DB353DD248F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6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26E6EFFD-B7B5-48E3-B0E0-E7EE18C825A5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58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Абстрактный макет лепестков в пастельном месте">
            <a:extLst>
              <a:ext uri="{FF2B5EF4-FFF2-40B4-BE49-F238E27FC236}">
                <a16:creationId xmlns:a16="http://schemas.microsoft.com/office/drawing/2014/main" id="{C5ECADA1-4B83-48BC-0942-CB440B08E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-2251652" y="0"/>
            <a:ext cx="14875432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1FD492-FC59-4207-BBA8-7E382C58C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1718" y="3599413"/>
            <a:ext cx="7290262" cy="2419002"/>
          </a:xfrm>
        </p:spPr>
        <p:txBody>
          <a:bodyPr anchor="b">
            <a:noAutofit/>
          </a:bodyPr>
          <a:lstStyle/>
          <a:p>
            <a:pPr algn="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курса ФКН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ПИвИС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 Сергеевич Артемьев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CB2A574-E287-41E0-9CF5-D385808FF531}"/>
              </a:ext>
            </a:extLst>
          </p:cNvPr>
          <p:cNvSpPr/>
          <p:nvPr/>
        </p:nvSpPr>
        <p:spPr>
          <a:xfrm>
            <a:off x="1357746" y="577149"/>
            <a:ext cx="9310254" cy="1916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музыкальное приложение</a:t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Zone</a:t>
            </a:r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0312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A3054-7812-4FB6-BA72-66E526B7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180" y="136525"/>
            <a:ext cx="8314268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C0EAB-A882-4874-879E-3599D9CE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855" y="1941454"/>
            <a:ext cx="5968537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Прослушивание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Перемотка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следующей музыки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68D0EB-C195-43B9-87ED-E6397DD45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26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E43BE7FC-FCE8-8BAE-D67D-9B427AA8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7193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1063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49BEC-FE4C-4D7C-9A51-57779B44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0046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739FE-3FC3-470E-8397-C9E9CC3B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53" y="1936866"/>
            <a:ext cx="5334000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музыки на личную страницу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музыки из личной страницы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29A3DD-2AAE-409D-9057-9CEC1C46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435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154886-628E-4B54-8342-7419FB0B7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42597883-F8C5-7374-C756-523D0B0A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8880" y="6352829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0013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FD56F-278D-4F35-BBF1-DB917321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858F8-8710-4AF2-9CAD-1E448F29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51" y="1924829"/>
            <a:ext cx="5334000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музыки на сервер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музыки с сервера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5F058-4BA0-4950-AB8F-CC4D5BA48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01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4CBCE3-138D-4282-81B3-F40DF823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06FCC7CB-ADB4-CA1A-0FD1-1EC53B4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888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1062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385A8-9861-4507-B400-C080AB75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984BF-1A7B-4F79-BD7F-0C90AA62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0525"/>
            <a:ext cx="10668000" cy="6059979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Внедрена функциональность прослушивания найденной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поиск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Добавлена возможность загрузки, редактирования и удаления музыки со стороны администратора приложения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возможность добавления музыки на личную страницу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CEDEE6D-851F-A7E5-B5A0-4F6B0327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888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548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19EE9A2-B205-4E31-9ED0-061F00ED6302}"/>
              </a:ext>
            </a:extLst>
          </p:cNvPr>
          <p:cNvSpPr/>
          <p:nvPr/>
        </p:nvSpPr>
        <p:spPr>
          <a:xfrm>
            <a:off x="1357746" y="577149"/>
            <a:ext cx="9310254" cy="1916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музыкальное приложение</a:t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Zone</a:t>
            </a:r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F4FE09B-CE6B-4E82-AAC6-67F45FC8C7B7}"/>
              </a:ext>
            </a:extLst>
          </p:cNvPr>
          <p:cNvSpPr txBox="1">
            <a:spLocks/>
          </p:cNvSpPr>
          <p:nvPr/>
        </p:nvSpPr>
        <p:spPr>
          <a:xfrm>
            <a:off x="4729943" y="3549536"/>
            <a:ext cx="7290262" cy="2419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A8BF82-6C49-48F7-81FC-747D5132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6" y="3854822"/>
            <a:ext cx="1990165" cy="19901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72290B-5C70-475F-9D49-71A72EA37653}"/>
              </a:ext>
            </a:extLst>
          </p:cNvPr>
          <p:cNvSpPr txBox="1"/>
          <p:nvPr/>
        </p:nvSpPr>
        <p:spPr>
          <a:xfrm>
            <a:off x="1847382" y="3538791"/>
            <a:ext cx="291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8B87E-D1AC-4358-BC82-8DAC50E1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1FF236-7154-4C48-9133-A09962982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Уход приложений с потребительского рынка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будущих непредвиденных обстоятельств 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площадок с бесплатным прослушиванием музыки без ограничений 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6AA3881-06F6-9B7A-D9A8-6C18AE59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ru-RU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solidFill>
                <a:schemeClr val="bg1">
                  <a:alpha val="70000"/>
                </a:schemeClr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3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461AB-2DF7-483A-A0F1-5BADEC84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0609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01CE4-0CAA-4975-9020-2FC07A6B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каталога мобильного музыкального приложения с возможностью поиска и прослушивания музыки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942048C-5848-FCDD-D8E9-31836E51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0349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chemeClr val="bg1">
                  <a:alpha val="70000"/>
                </a:schemeClr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3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2AE0D-0FC9-4DA8-9B68-3E7FACCC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409966-C557-4900-9167-0B1F6C62E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95302"/>
            <a:ext cx="10668000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функциональность прослушивания найденной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поиск музыки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D968EFFF-61F8-44CA-C225-D75A22A1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572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5FB8E-BB17-46BF-B461-C6CE0388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8922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2764B-D9BD-423F-A92F-E876F17C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45425"/>
            <a:ext cx="10668000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загрузки, редактирования и удаления музыки со стороны администратора приложения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возможность добавления музыки на личную страницу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86345B56-126D-9D62-5CD0-986EC3D5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144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27C64FF-B5D7-4E17-A2A6-150F9F51F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15053"/>
              </p:ext>
            </p:extLst>
          </p:nvPr>
        </p:nvGraphicFramePr>
        <p:xfrm>
          <a:off x="762000" y="1660525"/>
          <a:ext cx="10668000" cy="42997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22363878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40953922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28293547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894657458"/>
                    </a:ext>
                  </a:extLst>
                </a:gridCol>
              </a:tblGrid>
              <a:tr h="49514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YandexMusic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YouTubeMusic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Spotify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95620"/>
                  </a:ext>
                </a:extLst>
              </a:tr>
              <a:tr h="49514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Дорогая подписка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43167"/>
                  </a:ext>
                </a:extLst>
              </a:tr>
              <a:tr h="829855"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Рекламные вставки в бесплатной версии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67481"/>
                  </a:ext>
                </a:extLst>
              </a:tr>
              <a:tr h="994138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остался на российском рынке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6703"/>
                  </a:ext>
                </a:extLst>
              </a:tr>
              <a:tr h="1485424"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Ограниченный доступ к некоторым возможностям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204725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099E9B5-25FC-4A8B-BEED-23C4500A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 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00B42A0-4AF7-D385-1E75-08F03694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465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1EEF7-85DE-4897-8836-01E1C938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472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303A4AE2-EDE9-D231-3D53-69F4DC45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3526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solidFill>
                <a:schemeClr val="bg1">
                  <a:alpha val="70000"/>
                </a:schemeClr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D69EE-90B5-440C-8F2D-8869B5AAC654}"/>
              </a:ext>
            </a:extLst>
          </p:cNvPr>
          <p:cNvSpPr txBox="1"/>
          <p:nvPr/>
        </p:nvSpPr>
        <p:spPr>
          <a:xfrm>
            <a:off x="6268261" y="1941470"/>
            <a:ext cx="4351866" cy="208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данных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Yandex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F89AC-DA63-429A-B9F9-3DCC93AD5A98}"/>
              </a:ext>
            </a:extLst>
          </p:cNvPr>
          <p:cNvSpPr txBox="1"/>
          <p:nvPr/>
        </p:nvSpPr>
        <p:spPr>
          <a:xfrm>
            <a:off x="1004608" y="1941470"/>
            <a:ext cx="4919133" cy="416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Yandex Cloud API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Yandex OAuth 2.0</a:t>
            </a:r>
          </a:p>
          <a:p>
            <a:pPr>
              <a:lnSpc>
                <a:spcPct val="150000"/>
              </a:lnSpc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2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4555B-906D-492D-8E75-79CDBDF7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599B878-9DC5-121A-ED67-DC0F78CC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3956" y="6339724"/>
            <a:ext cx="1596044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112D3-4FED-4F47-9804-906254123C8F}"/>
              </a:ext>
            </a:extLst>
          </p:cNvPr>
          <p:cNvSpPr txBox="1"/>
          <p:nvPr/>
        </p:nvSpPr>
        <p:spPr>
          <a:xfrm>
            <a:off x="6858000" y="1786466"/>
            <a:ext cx="4572000" cy="278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</a:t>
            </a:r>
          </a:p>
          <a:p>
            <a:pPr>
              <a:lnSpc>
                <a:spcPct val="150000"/>
              </a:lnSpc>
            </a:pPr>
            <a:endParaRPr lang="ru-RU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B619B-CCED-47E4-90FC-1E5C920CB772}"/>
              </a:ext>
            </a:extLst>
          </p:cNvPr>
          <p:cNvSpPr txBox="1"/>
          <p:nvPr/>
        </p:nvSpPr>
        <p:spPr>
          <a:xfrm>
            <a:off x="1052945" y="2170161"/>
            <a:ext cx="27984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0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AB7E2-755A-4BA1-A212-41CAA0E2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CD0CD-C588-496D-908A-E197D1DC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909" y="1913312"/>
            <a:ext cx="5810596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музыки по имени и исполнителю и жанру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333930CD-B378-C0BD-B163-FD68B467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0567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3C7A46-685D-401D-AA0C-674C90F07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0" y="1417188"/>
            <a:ext cx="2386929" cy="53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8188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230</Words>
  <Application>Microsoft Office PowerPoint</Application>
  <PresentationFormat>Широкоэкранный</PresentationFormat>
  <Paragraphs>83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Sitka Subheading</vt:lpstr>
      <vt:lpstr>Times New Roman</vt:lpstr>
      <vt:lpstr>PebbleVTI</vt:lpstr>
      <vt:lpstr>Презентация PowerPoint</vt:lpstr>
      <vt:lpstr>Проблематика</vt:lpstr>
      <vt:lpstr>Цель проекта</vt:lpstr>
      <vt:lpstr>Задачи</vt:lpstr>
      <vt:lpstr>Задачи</vt:lpstr>
      <vt:lpstr>Обзор аналогов </vt:lpstr>
      <vt:lpstr>Средства реализации</vt:lpstr>
      <vt:lpstr>Средства реализации</vt:lpstr>
      <vt:lpstr>Пользовательский сценарий </vt:lpstr>
      <vt:lpstr>Пользовательский сценарий</vt:lpstr>
      <vt:lpstr>Пользовательский сценарий</vt:lpstr>
      <vt:lpstr>Пользовательский сценарий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музыкальное приложение Music Zone</dc:title>
  <dc:creator>Артемьев Марк</dc:creator>
  <cp:lastModifiedBy>Алексей Болдырев</cp:lastModifiedBy>
  <cp:revision>20</cp:revision>
  <dcterms:created xsi:type="dcterms:W3CDTF">2023-05-17T18:29:28Z</dcterms:created>
  <dcterms:modified xsi:type="dcterms:W3CDTF">2023-11-01T07:46:56Z</dcterms:modified>
</cp:coreProperties>
</file>