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  <p:sldMasterId id="2147483792" r:id="rId2"/>
  </p:sldMasterIdLst>
  <p:notesMasterIdLst>
    <p:notesMasterId r:id="rId16"/>
  </p:notesMasterIdLst>
  <p:sldIdLst>
    <p:sldId id="256" r:id="rId3"/>
    <p:sldId id="257" r:id="rId4"/>
    <p:sldId id="258" r:id="rId5"/>
    <p:sldId id="26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8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39042E-631A-447D-9E7C-935BD539BECF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8004D-D6A1-472C-B414-AA11C8709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342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8004D-D6A1-472C-B414-AA11C8709F4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776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6B2B-7447-4D83-B712-BE19B45ACFC9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5810-FEA4-4B94-BCC4-6444086BF0F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6B2B-7447-4D83-B712-BE19B45ACFC9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5810-FEA4-4B94-BCC4-6444086BF0F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6B2B-7447-4D83-B712-BE19B45ACFC9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5810-FEA4-4B94-BCC4-6444086BF0F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6B2B-7447-4D83-B712-BE19B45ACFC9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5810-FEA4-4B94-BCC4-6444086BF0F2}" type="slidenum">
              <a:rPr lang="en-IN" smtClean="0"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6B2B-7447-4D83-B712-BE19B45ACFC9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5810-FEA4-4B94-BCC4-6444086BF0F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6B2B-7447-4D83-B712-BE19B45ACFC9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75CB5810-FEA4-4B94-BCC4-6444086BF0F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6B2B-7447-4D83-B712-BE19B45ACFC9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5810-FEA4-4B94-BCC4-6444086BF0F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6B2B-7447-4D83-B712-BE19B45ACFC9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5810-FEA4-4B94-BCC4-6444086BF0F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6B2B-7447-4D83-B712-BE19B45ACFC9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5810-FEA4-4B94-BCC4-6444086BF0F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6B2B-7447-4D83-B712-BE19B45ACFC9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5810-FEA4-4B94-BCC4-6444086BF0F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6B2B-7447-4D83-B712-BE19B45ACFC9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5810-FEA4-4B94-BCC4-6444086BF0F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6B2B-7447-4D83-B712-BE19B45ACFC9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5810-FEA4-4B94-BCC4-6444086BF0F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6B2B-7447-4D83-B712-BE19B45ACFC9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5810-FEA4-4B94-BCC4-6444086BF0F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6B2B-7447-4D83-B712-BE19B45ACFC9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5810-FEA4-4B94-BCC4-6444086BF0F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6B2B-7447-4D83-B712-BE19B45ACFC9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5810-FEA4-4B94-BCC4-6444086BF0F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6B2B-7447-4D83-B712-BE19B45ACFC9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5810-FEA4-4B94-BCC4-6444086BF0F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6B2B-7447-4D83-B712-BE19B45ACFC9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5810-FEA4-4B94-BCC4-6444086BF0F2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6B2B-7447-4D83-B712-BE19B45ACFC9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5810-FEA4-4B94-BCC4-6444086BF0F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6B2B-7447-4D83-B712-BE19B45ACFC9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5810-FEA4-4B94-BCC4-6444086BF0F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6B2B-7447-4D83-B712-BE19B45ACFC9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5810-FEA4-4B94-BCC4-6444086BF0F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6B2B-7447-4D83-B712-BE19B45ACFC9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CB5810-FEA4-4B94-BCC4-6444086BF0F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6B2B-7447-4D83-B712-BE19B45ACFC9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5810-FEA4-4B94-BCC4-6444086BF0F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5366B2B-7447-4D83-B712-BE19B45ACFC9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75CB5810-FEA4-4B94-BCC4-6444086BF0F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5366B2B-7447-4D83-B712-BE19B45ACFC9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5CB5810-FEA4-4B94-BCC4-6444086BF0F2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"/>
            <a:ext cx="7772400" cy="1340767"/>
          </a:xfrm>
        </p:spPr>
        <p:txBody>
          <a:bodyPr>
            <a:normAutofit/>
          </a:bodyPr>
          <a:lstStyle/>
          <a:p>
            <a:pPr marL="182880" indent="0" algn="ctr">
              <a:buNone/>
            </a:pPr>
            <a:r>
              <a:rPr lang="en-US" b="1" u="sng" dirty="0"/>
              <a:t>What is flutter?</a:t>
            </a:r>
            <a:endParaRPr lang="en-IN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844825"/>
            <a:ext cx="7910264" cy="1800200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/>
              <a:t>It is an open source UI toolkit , developed by Google</a:t>
            </a:r>
          </a:p>
          <a:p>
            <a:endParaRPr lang="en-US" sz="7200" dirty="0"/>
          </a:p>
          <a:p>
            <a:r>
              <a:rPr lang="en-US" sz="7200" dirty="0"/>
              <a:t>An SDK that makes building hybrid and high-performance  applications easily.</a:t>
            </a:r>
          </a:p>
          <a:p>
            <a:endParaRPr lang="en-US" sz="7200" dirty="0"/>
          </a:p>
          <a:p>
            <a:r>
              <a:rPr lang="en-US" sz="7200" dirty="0"/>
              <a:t>It can be used to develop bot android and IOS apps.</a:t>
            </a:r>
          </a:p>
          <a:p>
            <a:endParaRPr lang="en-US" sz="7200" dirty="0"/>
          </a:p>
          <a:p>
            <a:r>
              <a:rPr lang="en-US" sz="7200" dirty="0"/>
              <a:t>Dart language is used</a:t>
            </a:r>
          </a:p>
          <a:p>
            <a:endParaRPr lang="en-US" sz="7200" dirty="0"/>
          </a:p>
          <a:p>
            <a:r>
              <a:rPr lang="en-US" sz="7200" dirty="0"/>
              <a:t>Can be use on any platform like:- VS code , android studio and on online compilers.</a:t>
            </a:r>
          </a:p>
          <a:p>
            <a:endParaRPr lang="en-US" sz="7200" dirty="0"/>
          </a:p>
          <a:p>
            <a:endParaRPr lang="en-US" sz="7200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9172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52736"/>
            <a:ext cx="5626968" cy="1143000"/>
          </a:xfrm>
        </p:spPr>
        <p:txBody>
          <a:bodyPr>
            <a:normAutofit fontScale="90000"/>
          </a:bodyPr>
          <a:lstStyle/>
          <a:p>
            <a:r>
              <a:rPr lang="en-IN" sz="3600" u="sng" dirty="0">
                <a:solidFill>
                  <a:srgbClr val="002060"/>
                </a:solidFill>
              </a:rPr>
              <a:t>Re calculate</a:t>
            </a:r>
            <a:br>
              <a:rPr lang="en-IN" sz="3600" dirty="0">
                <a:solidFill>
                  <a:srgbClr val="002060"/>
                </a:solidFill>
              </a:rPr>
            </a:br>
            <a:br>
              <a:rPr lang="en-IN" sz="3600" dirty="0">
                <a:solidFill>
                  <a:srgbClr val="002060"/>
                </a:solidFill>
              </a:rPr>
            </a:br>
            <a:r>
              <a:rPr lang="en-IN" sz="2700" dirty="0">
                <a:solidFill>
                  <a:schemeClr val="tx1"/>
                </a:solidFill>
              </a:rPr>
              <a:t>on pressing </a:t>
            </a:r>
            <a:r>
              <a:rPr lang="en-IN" sz="2700" dirty="0" err="1">
                <a:solidFill>
                  <a:schemeClr val="tx1"/>
                </a:solidFill>
              </a:rPr>
              <a:t>recalcuate</a:t>
            </a:r>
            <a:r>
              <a:rPr lang="en-IN" sz="2700" dirty="0">
                <a:solidFill>
                  <a:schemeClr val="tx1"/>
                </a:solidFill>
              </a:rPr>
              <a:t> button you can calculate </a:t>
            </a:r>
            <a:r>
              <a:rPr lang="en-IN" sz="2700" dirty="0" err="1">
                <a:solidFill>
                  <a:schemeClr val="tx1"/>
                </a:solidFill>
              </a:rPr>
              <a:t>bmi</a:t>
            </a:r>
            <a:r>
              <a:rPr lang="en-IN" sz="2700" dirty="0">
                <a:solidFill>
                  <a:schemeClr val="tx1"/>
                </a:solidFill>
              </a:rPr>
              <a:t> again.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76256" y="836712"/>
            <a:ext cx="2097019" cy="470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5796136" y="4653136"/>
            <a:ext cx="1296144" cy="144016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866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96752"/>
            <a:ext cx="6099048" cy="1143000"/>
          </a:xfrm>
        </p:spPr>
        <p:txBody>
          <a:bodyPr>
            <a:normAutofit fontScale="90000"/>
          </a:bodyPr>
          <a:lstStyle/>
          <a:p>
            <a:r>
              <a:rPr lang="en-IN" sz="3600" u="sng" dirty="0">
                <a:solidFill>
                  <a:srgbClr val="002060"/>
                </a:solidFill>
              </a:rPr>
              <a:t>Share medium</a:t>
            </a:r>
            <a:br>
              <a:rPr lang="en-IN" sz="3600" u="sng" dirty="0">
                <a:solidFill>
                  <a:srgbClr val="002060"/>
                </a:solidFill>
              </a:rPr>
            </a:br>
            <a:br>
              <a:rPr lang="en-IN" sz="3600" u="sng" dirty="0">
                <a:solidFill>
                  <a:srgbClr val="002060"/>
                </a:solidFill>
              </a:rPr>
            </a:br>
            <a:r>
              <a:rPr lang="en-IN" sz="2400" u="sng" dirty="0">
                <a:solidFill>
                  <a:schemeClr val="tx1"/>
                </a:solidFill>
              </a:rPr>
              <a:t>After selecting share option you will find relevant option where you can share this app to anyone.</a:t>
            </a:r>
            <a:br>
              <a:rPr lang="en-IN" sz="3600" u="sng" dirty="0">
                <a:solidFill>
                  <a:srgbClr val="002060"/>
                </a:solidFill>
              </a:rPr>
            </a:br>
            <a:endParaRPr lang="en-IN" sz="3600" u="sng" dirty="0">
              <a:solidFill>
                <a:srgbClr val="002060"/>
              </a:solidFill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04248" y="692696"/>
            <a:ext cx="2005253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2107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5CB7A-8B53-1F5B-38D2-DB57E4786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DEV.</a:t>
            </a:r>
            <a:r>
              <a:rPr lang="en-US" dirty="0"/>
              <a:t>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Context</a:t>
            </a:r>
            <a:endParaRPr lang="en-I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5BC32-1127-C487-5FF7-BAFFA9C80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5554960" cy="4709160"/>
          </a:xfrm>
        </p:spPr>
        <p:txBody>
          <a:bodyPr/>
          <a:lstStyle/>
          <a:p>
            <a:r>
              <a:rPr lang="en-US" dirty="0"/>
              <a:t>On this Page you will get the details of the developers of this BMI calculator app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C659D3-B649-DE3C-BC6E-722FA05E1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932" y="1251195"/>
            <a:ext cx="2794868" cy="540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899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9832" y="2060848"/>
            <a:ext cx="5284068" cy="2619629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FF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42322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116632"/>
            <a:ext cx="5472608" cy="1224136"/>
          </a:xfrm>
        </p:spPr>
        <p:txBody>
          <a:bodyPr/>
          <a:lstStyle/>
          <a:p>
            <a:pPr marL="0" indent="0" algn="ctr">
              <a:buNone/>
            </a:pPr>
            <a:r>
              <a:rPr lang="en-US" u="sng" dirty="0"/>
              <a:t>Why use Flutter ?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44824"/>
            <a:ext cx="7364288" cy="3024336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800" dirty="0"/>
              <a:t>Enables testing, animations  and designing easily</a:t>
            </a:r>
          </a:p>
          <a:p>
            <a:pPr marL="45720" indent="0">
              <a:buNone/>
            </a:pPr>
            <a:endParaRPr lang="en-US" sz="1800" dirty="0"/>
          </a:p>
          <a:p>
            <a:pPr marL="45720" indent="0">
              <a:buNone/>
            </a:pPr>
            <a:r>
              <a:rPr lang="en-US" sz="1800" dirty="0"/>
              <a:t>Provide 60fps animations even on slow devices</a:t>
            </a:r>
          </a:p>
          <a:p>
            <a:pPr marL="45720" indent="0">
              <a:buNone/>
            </a:pPr>
            <a:endParaRPr lang="en-US" sz="1800" dirty="0"/>
          </a:p>
          <a:p>
            <a:pPr marL="45720" indent="0">
              <a:buNone/>
            </a:pPr>
            <a:r>
              <a:rPr lang="en-US" sz="1800" dirty="0"/>
              <a:t>Can run on both android and IOS.</a:t>
            </a:r>
          </a:p>
          <a:p>
            <a:pPr marL="45720" indent="0">
              <a:buNone/>
            </a:pPr>
            <a:endParaRPr lang="en-US" sz="1800" dirty="0"/>
          </a:p>
          <a:p>
            <a:pPr marL="45720" indent="0">
              <a:buNone/>
            </a:pPr>
            <a:r>
              <a:rPr lang="en-US" sz="1800" dirty="0"/>
              <a:t>Ability to adjust layout according to user</a:t>
            </a:r>
          </a:p>
          <a:p>
            <a:pPr marL="4572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778593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72616" y="404664"/>
            <a:ext cx="6512511" cy="1800200"/>
          </a:xfrm>
        </p:spPr>
        <p:txBody>
          <a:bodyPr/>
          <a:lstStyle/>
          <a:p>
            <a:pPr algn="r"/>
            <a:r>
              <a:rPr lang="en-US" u="sng" dirty="0"/>
              <a:t>Limitation</a:t>
            </a:r>
            <a:br>
              <a:rPr lang="en-US" u="sng" dirty="0"/>
            </a:br>
            <a:endParaRPr lang="en-IN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72816"/>
            <a:ext cx="7148264" cy="2433424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800" dirty="0"/>
              <a:t>Large file size</a:t>
            </a:r>
          </a:p>
          <a:p>
            <a:pPr marL="45720" indent="0">
              <a:buNone/>
            </a:pPr>
            <a:endParaRPr lang="en-US" sz="1800" dirty="0"/>
          </a:p>
          <a:p>
            <a:pPr marL="45720" indent="0">
              <a:buNone/>
            </a:pPr>
            <a:r>
              <a:rPr lang="en-US" sz="1800" dirty="0"/>
              <a:t>Limited set of tools  libraries </a:t>
            </a:r>
          </a:p>
          <a:p>
            <a:pPr marL="45720" indent="0">
              <a:buNone/>
            </a:pPr>
            <a:endParaRPr lang="en-US" sz="1800" dirty="0"/>
          </a:p>
          <a:p>
            <a:pPr marL="45720" indent="0">
              <a:buNone/>
            </a:pPr>
            <a:r>
              <a:rPr lang="en-US" sz="1800" dirty="0"/>
              <a:t>Weak IOS features support</a:t>
            </a:r>
          </a:p>
          <a:p>
            <a:pPr marL="45720" indent="0">
              <a:buNone/>
            </a:pPr>
            <a:endParaRPr lang="en-US" sz="1800" dirty="0"/>
          </a:p>
          <a:p>
            <a:pPr marL="45720" indent="0">
              <a:buNone/>
            </a:pPr>
            <a:r>
              <a:rPr lang="en-US" sz="1800" dirty="0"/>
              <a:t>Lack of password manager support</a:t>
            </a:r>
          </a:p>
          <a:p>
            <a:pPr marL="45720" indent="0">
              <a:buNone/>
            </a:pPr>
            <a:endParaRPr lang="en-US" sz="1800" dirty="0"/>
          </a:p>
          <a:p>
            <a:pPr marL="4572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54903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main idea behind developing this application is , so many people don’t know how to calculate BMI , so our team decide to make a BMI Calculator.</a:t>
            </a:r>
          </a:p>
        </p:txBody>
      </p:sp>
    </p:spTree>
    <p:extLst>
      <p:ext uri="{BB962C8B-B14F-4D97-AF65-F5344CB8AC3E}">
        <p14:creationId xmlns:p14="http://schemas.microsoft.com/office/powerpoint/2010/main" val="2653366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76672"/>
            <a:ext cx="5724128" cy="30243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u="sng" dirty="0">
                <a:solidFill>
                  <a:srgbClr val="002060"/>
                </a:solidFill>
              </a:rPr>
              <a:t>Home page</a:t>
            </a:r>
            <a:br>
              <a:rPr lang="en-IN" sz="2000" u="sng" dirty="0">
                <a:solidFill>
                  <a:srgbClr val="002060"/>
                </a:solidFill>
              </a:rPr>
            </a:br>
            <a:br>
              <a:rPr lang="en-IN" sz="2000" u="sng" dirty="0">
                <a:solidFill>
                  <a:srgbClr val="002060"/>
                </a:solidFill>
              </a:rPr>
            </a:br>
            <a:br>
              <a:rPr lang="en-IN" sz="2000" dirty="0">
                <a:solidFill>
                  <a:schemeClr val="tx1"/>
                </a:solidFill>
              </a:rPr>
            </a:br>
            <a:r>
              <a:rPr lang="en-IN" sz="2000" dirty="0">
                <a:solidFill>
                  <a:schemeClr val="tx1"/>
                </a:solidFill>
              </a:rPr>
              <a:t>This page contain the get started button. On press this button the app is started.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332656"/>
            <a:ext cx="2194053" cy="4708525"/>
          </a:xfrm>
        </p:spPr>
      </p:pic>
      <p:cxnSp>
        <p:nvCxnSpPr>
          <p:cNvPr id="6" name="Straight Arrow Connector 5"/>
          <p:cNvCxnSpPr/>
          <p:nvPr/>
        </p:nvCxnSpPr>
        <p:spPr>
          <a:xfrm flipV="1">
            <a:off x="5796136" y="4135352"/>
            <a:ext cx="1296144" cy="144016"/>
          </a:xfrm>
          <a:prstGeom prst="straightConnector1">
            <a:avLst/>
          </a:prstGeom>
          <a:ln w="47625" cap="flat" cmpd="sng">
            <a:solidFill>
              <a:schemeClr val="accent6"/>
            </a:solidFill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207360"/>
            <a:ext cx="1314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517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7904" y="1844824"/>
            <a:ext cx="3312368" cy="792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203032" cy="2692896"/>
          </a:xfrm>
        </p:spPr>
        <p:txBody>
          <a:bodyPr/>
          <a:lstStyle/>
          <a:p>
            <a:pPr marL="45720" indent="0">
              <a:buNone/>
            </a:pPr>
            <a:r>
              <a:rPr lang="en-IN" u="sng" dirty="0">
                <a:solidFill>
                  <a:srgbClr val="002060"/>
                </a:solidFill>
              </a:rPr>
              <a:t>Gender  option</a:t>
            </a:r>
          </a:p>
          <a:p>
            <a:pPr marL="45720" indent="0">
              <a:buNone/>
            </a:pPr>
            <a:endParaRPr lang="en-US" u="sng" dirty="0">
              <a:solidFill>
                <a:srgbClr val="002060"/>
              </a:solidFill>
            </a:endParaRPr>
          </a:p>
          <a:p>
            <a:pPr marL="45720" indent="0">
              <a:buNone/>
            </a:pPr>
            <a:r>
              <a:rPr lang="en-US" dirty="0"/>
              <a:t>On pressing choose the option according to your gender</a:t>
            </a:r>
            <a:endParaRPr lang="en-IN" u="sng" dirty="0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76672"/>
            <a:ext cx="240714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5940152" y="1916832"/>
            <a:ext cx="1296144" cy="144016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367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140968"/>
            <a:ext cx="5842992" cy="1143000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solidFill>
                  <a:srgbClr val="002060"/>
                </a:solidFill>
              </a:rPr>
              <a:t>Height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sz="2700" dirty="0">
                <a:solidFill>
                  <a:schemeClr val="tx1"/>
                </a:solidFill>
              </a:rPr>
              <a:t>Set your height </a:t>
            </a:r>
            <a:r>
              <a:rPr lang="en-US" sz="2700" dirty="0"/>
              <a:t>(</a:t>
            </a:r>
            <a:r>
              <a:rPr lang="en-US" sz="27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 cm) </a:t>
            </a:r>
            <a:r>
              <a:rPr lang="en-IN" sz="2700" dirty="0">
                <a:solidFill>
                  <a:schemeClr val="tx1"/>
                </a:solidFill>
              </a:rPr>
              <a:t>by scrolling the meter.</a:t>
            </a:r>
            <a:br>
              <a:rPr lang="en-IN" dirty="0">
                <a:solidFill>
                  <a:schemeClr val="tx1"/>
                </a:solidFill>
              </a:rPr>
            </a:br>
            <a:br>
              <a:rPr lang="en-IN" dirty="0">
                <a:solidFill>
                  <a:schemeClr val="tx1"/>
                </a:solidFill>
              </a:rPr>
            </a:br>
            <a:r>
              <a:rPr lang="en-IN" u="sng" dirty="0">
                <a:solidFill>
                  <a:srgbClr val="002060"/>
                </a:solidFill>
              </a:rPr>
              <a:t>Age and weight</a:t>
            </a:r>
            <a:br>
              <a:rPr lang="en-IN" u="sng" dirty="0">
                <a:solidFill>
                  <a:srgbClr val="002060"/>
                </a:solidFill>
              </a:rPr>
            </a:br>
            <a:br>
              <a:rPr lang="en-IN" u="sng" dirty="0">
                <a:solidFill>
                  <a:srgbClr val="002060"/>
                </a:solidFill>
              </a:rPr>
            </a:br>
            <a:r>
              <a:rPr lang="en-IN" sz="2700" u="sng" dirty="0">
                <a:solidFill>
                  <a:schemeClr val="tx1"/>
                </a:solidFill>
              </a:rPr>
              <a:t>set your age and weight on pressing (+) and (-) button.</a:t>
            </a:r>
            <a:br>
              <a:rPr lang="en-IN" dirty="0">
                <a:solidFill>
                  <a:schemeClr val="tx1"/>
                </a:solidFill>
              </a:rPr>
            </a:br>
            <a:br>
              <a:rPr lang="en-IN" dirty="0"/>
            </a:br>
            <a:br>
              <a:rPr lang="en-US" dirty="0"/>
            </a:b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20272" y="1052736"/>
            <a:ext cx="2019851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6228184" y="2996952"/>
            <a:ext cx="1296144" cy="144016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6156176" y="3903328"/>
            <a:ext cx="1296144" cy="144016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16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80728"/>
            <a:ext cx="6059016" cy="1143000"/>
          </a:xfrm>
        </p:spPr>
        <p:txBody>
          <a:bodyPr>
            <a:normAutofit fontScale="90000"/>
          </a:bodyPr>
          <a:lstStyle/>
          <a:p>
            <a:r>
              <a:rPr lang="en-IN" u="sng" dirty="0">
                <a:solidFill>
                  <a:srgbClr val="002060"/>
                </a:solidFill>
              </a:rPr>
              <a:t>Calculate option</a:t>
            </a:r>
            <a:br>
              <a:rPr lang="en-IN" u="sng" dirty="0">
                <a:solidFill>
                  <a:srgbClr val="002060"/>
                </a:solidFill>
              </a:rPr>
            </a:br>
            <a:br>
              <a:rPr lang="en-IN" sz="2700" u="sng" dirty="0">
                <a:solidFill>
                  <a:srgbClr val="002060"/>
                </a:solidFill>
              </a:rPr>
            </a:br>
            <a:r>
              <a:rPr lang="en-IN" sz="2700" u="sng" dirty="0">
                <a:solidFill>
                  <a:schemeClr val="tx1"/>
                </a:solidFill>
              </a:rPr>
              <a:t>calculate your BMI by sliding arrow to right side</a:t>
            </a:r>
            <a:endParaRPr lang="en-IN" sz="2700" u="sng" dirty="0">
              <a:solidFill>
                <a:srgbClr val="00206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76256" y="836712"/>
            <a:ext cx="2006676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5940152" y="4077072"/>
            <a:ext cx="1296144" cy="144016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20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32856"/>
            <a:ext cx="6419056" cy="1143000"/>
          </a:xfrm>
        </p:spPr>
        <p:txBody>
          <a:bodyPr>
            <a:normAutofit fontScale="90000"/>
          </a:bodyPr>
          <a:lstStyle/>
          <a:p>
            <a:r>
              <a:rPr lang="en-IN" u="sng" dirty="0">
                <a:solidFill>
                  <a:srgbClr val="002060"/>
                </a:solidFill>
              </a:rPr>
              <a:t>BMI meter</a:t>
            </a:r>
            <a:br>
              <a:rPr lang="en-IN" u="sng" dirty="0">
                <a:solidFill>
                  <a:srgbClr val="002060"/>
                </a:solidFill>
              </a:rPr>
            </a:br>
            <a:br>
              <a:rPr lang="en-IN" u="sng" dirty="0">
                <a:solidFill>
                  <a:srgbClr val="002060"/>
                </a:solidFill>
              </a:rPr>
            </a:br>
            <a:r>
              <a:rPr lang="en-IN" sz="2700" u="sng" dirty="0">
                <a:solidFill>
                  <a:schemeClr val="tx1"/>
                </a:solidFill>
              </a:rPr>
              <a:t>It will show BMI . </a:t>
            </a:r>
            <a:br>
              <a:rPr lang="en-IN" sz="2700" u="sng" dirty="0">
                <a:solidFill>
                  <a:schemeClr val="tx1"/>
                </a:solidFill>
              </a:rPr>
            </a:br>
            <a:br>
              <a:rPr lang="en-IN" sz="2700" u="sng" dirty="0">
                <a:solidFill>
                  <a:schemeClr val="tx1"/>
                </a:solidFill>
              </a:rPr>
            </a:br>
            <a:r>
              <a:rPr lang="en-IN" sz="2700" u="sng" dirty="0">
                <a:solidFill>
                  <a:schemeClr val="tx1"/>
                </a:solidFill>
              </a:rPr>
              <a:t>If arrow is on :-</a:t>
            </a:r>
            <a:br>
              <a:rPr lang="en-IN" sz="2400" u="sng" dirty="0">
                <a:solidFill>
                  <a:srgbClr val="FF0000"/>
                </a:solidFill>
              </a:rPr>
            </a:br>
            <a:r>
              <a:rPr lang="en-IN" sz="2400" u="sng" dirty="0">
                <a:solidFill>
                  <a:srgbClr val="FF0000"/>
                </a:solidFill>
              </a:rPr>
              <a:t>red colour </a:t>
            </a:r>
            <a:r>
              <a:rPr lang="en-IN" sz="2400" u="sng" dirty="0">
                <a:solidFill>
                  <a:schemeClr val="tx1"/>
                </a:solidFill>
              </a:rPr>
              <a:t>means </a:t>
            </a:r>
            <a:r>
              <a:rPr lang="en-IN" sz="2400" u="sng" dirty="0" err="1">
                <a:solidFill>
                  <a:schemeClr val="tx1"/>
                </a:solidFill>
              </a:rPr>
              <a:t>bmi</a:t>
            </a:r>
            <a:r>
              <a:rPr lang="en-IN" sz="2400" u="sng" dirty="0">
                <a:solidFill>
                  <a:schemeClr val="tx1"/>
                </a:solidFill>
              </a:rPr>
              <a:t> is underweight</a:t>
            </a:r>
            <a:br>
              <a:rPr lang="en-IN" sz="2400" u="sng" dirty="0">
                <a:solidFill>
                  <a:schemeClr val="tx1"/>
                </a:solidFill>
              </a:rPr>
            </a:br>
            <a:r>
              <a:rPr lang="en-IN" sz="2400" u="sng" dirty="0">
                <a:solidFill>
                  <a:srgbClr val="00B050"/>
                </a:solidFill>
              </a:rPr>
              <a:t>green colour </a:t>
            </a:r>
            <a:r>
              <a:rPr lang="en-IN" sz="2400" u="sng" dirty="0">
                <a:solidFill>
                  <a:schemeClr val="tx1"/>
                </a:solidFill>
              </a:rPr>
              <a:t>means </a:t>
            </a:r>
            <a:r>
              <a:rPr lang="en-IN" sz="2400" u="sng" dirty="0" err="1">
                <a:solidFill>
                  <a:schemeClr val="tx1"/>
                </a:solidFill>
              </a:rPr>
              <a:t>bmi</a:t>
            </a:r>
            <a:r>
              <a:rPr lang="en-IN" sz="2400" u="sng" dirty="0">
                <a:solidFill>
                  <a:schemeClr val="tx1"/>
                </a:solidFill>
              </a:rPr>
              <a:t> is normal</a:t>
            </a:r>
            <a:br>
              <a:rPr lang="en-IN" sz="2400" u="sng" dirty="0">
                <a:solidFill>
                  <a:schemeClr val="tx1"/>
                </a:solidFill>
              </a:rPr>
            </a:br>
            <a:r>
              <a:rPr lang="en-IN" sz="2400" u="sng" dirty="0">
                <a:solidFill>
                  <a:srgbClr val="FF6600"/>
                </a:solidFill>
              </a:rPr>
              <a:t>orange colour </a:t>
            </a:r>
            <a:r>
              <a:rPr lang="en-IN" sz="2400" u="sng" dirty="0">
                <a:solidFill>
                  <a:schemeClr val="tx1"/>
                </a:solidFill>
              </a:rPr>
              <a:t>means </a:t>
            </a:r>
            <a:r>
              <a:rPr lang="en-IN" sz="2400" u="sng" dirty="0" err="1">
                <a:solidFill>
                  <a:schemeClr val="tx1"/>
                </a:solidFill>
              </a:rPr>
              <a:t>bmi</a:t>
            </a:r>
            <a:r>
              <a:rPr lang="en-IN" sz="2400" u="sng" dirty="0">
                <a:solidFill>
                  <a:schemeClr val="tx1"/>
                </a:solidFill>
              </a:rPr>
              <a:t> is overweight </a:t>
            </a:r>
            <a:br>
              <a:rPr lang="en-IN" sz="2400" u="sng" dirty="0">
                <a:solidFill>
                  <a:schemeClr val="tx1"/>
                </a:solidFill>
              </a:rPr>
            </a:br>
            <a:r>
              <a:rPr lang="en-IN" sz="2400" u="sng" dirty="0">
                <a:solidFill>
                  <a:srgbClr val="FF0066"/>
                </a:solidFill>
              </a:rPr>
              <a:t>pink colour </a:t>
            </a:r>
            <a:r>
              <a:rPr lang="en-IN" sz="2400" u="sng" dirty="0">
                <a:solidFill>
                  <a:schemeClr val="tx1"/>
                </a:solidFill>
              </a:rPr>
              <a:t>means </a:t>
            </a:r>
            <a:r>
              <a:rPr lang="en-IN" sz="2400" u="sng" dirty="0" err="1">
                <a:solidFill>
                  <a:schemeClr val="tx1"/>
                </a:solidFill>
              </a:rPr>
              <a:t>bmi</a:t>
            </a:r>
            <a:r>
              <a:rPr lang="en-IN" sz="2400" u="sng" dirty="0">
                <a:solidFill>
                  <a:schemeClr val="tx1"/>
                </a:solidFill>
              </a:rPr>
              <a:t> is obese.</a:t>
            </a:r>
            <a:br>
              <a:rPr lang="en-IN" sz="2400" u="sng" dirty="0">
                <a:solidFill>
                  <a:schemeClr val="tx1"/>
                </a:solidFill>
              </a:rPr>
            </a:br>
            <a:br>
              <a:rPr lang="en-IN" u="sng" dirty="0">
                <a:solidFill>
                  <a:srgbClr val="002060"/>
                </a:solidFill>
              </a:rPr>
            </a:br>
            <a:endParaRPr lang="en-IN" u="sng" dirty="0">
              <a:solidFill>
                <a:srgbClr val="002060"/>
              </a:solidFill>
            </a:endParaRP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04248" y="692696"/>
            <a:ext cx="204995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5942416" y="3429000"/>
            <a:ext cx="1296144" cy="144016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9310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161</TotalTime>
  <Words>333</Words>
  <Application>Microsoft Office PowerPoint</Application>
  <PresentationFormat>On-screen Show (4:3)</PresentationFormat>
  <Paragraphs>45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Book Antiqua</vt:lpstr>
      <vt:lpstr>Calibri</vt:lpstr>
      <vt:lpstr>Franklin Gothic Book</vt:lpstr>
      <vt:lpstr>Franklin Gothic Medium</vt:lpstr>
      <vt:lpstr>Lucida Sans</vt:lpstr>
      <vt:lpstr>Wingdings</vt:lpstr>
      <vt:lpstr>Wingdings 2</vt:lpstr>
      <vt:lpstr>Wingdings 3</vt:lpstr>
      <vt:lpstr>Angles</vt:lpstr>
      <vt:lpstr>Apex</vt:lpstr>
      <vt:lpstr>What is flutter?</vt:lpstr>
      <vt:lpstr>Why use Flutter ?</vt:lpstr>
      <vt:lpstr>Limitation </vt:lpstr>
      <vt:lpstr>Idea </vt:lpstr>
      <vt:lpstr>Home page   This page contain the get started button. On press this button the app is started.</vt:lpstr>
      <vt:lpstr> </vt:lpstr>
      <vt:lpstr>Height   Set your height (in cm) by scrolling the meter.  Age and weight  set your age and weight on pressing (+) and (-) button.   </vt:lpstr>
      <vt:lpstr>Calculate option  calculate your BMI by sliding arrow to right side</vt:lpstr>
      <vt:lpstr>BMI meter  It will show BMI .   If arrow is on :- red colour means bmi is underweight green colour means bmi is normal orange colour means bmi is overweight  pink colour means bmi is obese.  </vt:lpstr>
      <vt:lpstr>Re calculate  on pressing recalcuate button you can calculate bmi again.</vt:lpstr>
      <vt:lpstr>Share medium  After selecting share option you will find relevant option where you can share this app to anyone. </vt:lpstr>
      <vt:lpstr>DEV. Context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flutter?</dc:title>
  <dc:creator>admin</dc:creator>
  <cp:lastModifiedBy>Piyush Gaur</cp:lastModifiedBy>
  <cp:revision>14</cp:revision>
  <dcterms:created xsi:type="dcterms:W3CDTF">2022-07-13T05:21:43Z</dcterms:created>
  <dcterms:modified xsi:type="dcterms:W3CDTF">2022-07-18T09:18:16Z</dcterms:modified>
</cp:coreProperties>
</file>