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47AB78-BAE8-42E6-A121-76D8CABE21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A9A5B-D54A-451C-924A-0CA784DFB6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12CE1-5BF2-417D-9858-4AF90EA930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A32153-FAB9-4B59-8E00-627BF83A81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41EF37-412D-4888-A2C5-40D45F3E93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74C1DB-ACCF-4B70-ADA0-DC5A12BC3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03B10E-9A86-4DD2-BC82-2E46C38B7D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289368-9D52-41C7-B6D7-BD15DF97CC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0062A1-C0A2-4656-A222-1380DB832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9E158D-DD96-402F-A0D6-9E68F8535F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2CB88F-AAC3-4B3C-9E18-5E7812CA3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0CAD1D-23CA-4EAA-8C74-18302FC6E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675F61-B38B-4E5C-899A-4C62166C17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1517F5-E014-40B0-B01A-F7ADC3BC46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FE0255-4613-4B57-9F04-58F93AF643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7DFFD2-EADE-4A21-B0D9-1A86BE856E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854453-6F6C-4A2E-AD6A-58A78AB2D9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324143-9551-4BBD-9452-F9A47575B6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A21BC7-C9B8-4BCF-9DC5-F9E2E61B7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C31E30-CCEA-40B1-8315-64C2D2D816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908E84-4264-4910-9077-BD7E9F323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769DE3-56CC-482F-85A9-E6FCDBDBA8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A4FF61-DDD4-4203-A730-D178E4A92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DDB71C-86E9-4494-9693-14FC825BD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CF7BAE-A670-4284-9C70-7C37980BC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C3AB3D-841B-4C71-92EF-C0032BF46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752673-3FA9-4E85-832A-D7F2F6BB8C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5B7263-F527-47A8-90EA-3E013F1B66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4715A6-5F6B-4079-BDF5-60FB432CBD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20A2F7-9394-499B-8371-99BF0820BE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16496E-4CDC-49A3-A747-D9C6DE1FCA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1BC95E-437C-4B5E-BC35-141E55B060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79A66D-E214-4AF7-9CE2-2A73FDCDDB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FEBAC-ED54-4E7E-BD97-E67578C28C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1ABB12-7B54-4CE8-B7DB-9A746AC2AD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FA323A-82B1-43FD-A8AE-E36FE33385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261427-7468-4ADF-BD55-07CA1AA8E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32FA02-7BEB-450F-81B2-4D3D16B9D6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C3B599-FB7B-469B-9DEC-78CD804F6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E29177-6E12-46DD-9A23-427A991C71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820EC2-3135-4982-A034-31C2F97105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20467E-A51D-4FF0-8FFA-EA39AC4FAF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FC05EB-14AB-412A-8B66-8DED1BB174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21A27E-60C0-4E55-80CE-A35AC45B4F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49A6C-74DB-47A6-A418-9A242D2796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5ACD8F-8210-416F-A194-F434150BA1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1B845-0924-48A3-8191-D1F54323D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99EA8D-FD93-4D95-BB27-103C68F954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5E051DF-CC59-4FC9-A28C-476620C1624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H SarabunPS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TH SarabunPSK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TH SarabunPSK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TH SarabunPSK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H SarabunPS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H SarabunPSK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TH SarabunPSK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TH SarabunPSK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H SarabunPSK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TH SarabunPSK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H SarabunPSK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TH SarabunPSK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TH SarabunPSK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F14104C-7071-42DE-BF17-CF67EAB22BC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1F04DFD-2FC3-499E-9137-496E6D5F0E7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49AE1E7-6124-49A0-9A4C-BC2F56D008C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โครงงานวิชาชีพด้านการศึกษาวิธีการสร้างเกมแนว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Bullet Hell </a:t>
            </a: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ในชื่อเกม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Maki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จัดทำโดย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นายพีระนันท์ ปราชญ์เปรื่อง เลขที่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24 </a:t>
            </a: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ปวช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3/3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นายณัฐชนนท์ รังสีปัญญา เลขที่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18 </a:t>
            </a: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ปวช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3/3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นายกนก แสงสว่าง เลขที่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16 </a:t>
            </a: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ปวช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3/3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นายธนวัตน์ หม่วยนอก เลขที่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20 </a:t>
            </a: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ปวช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3/3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  <a:p>
            <a:pPr indent="0" algn="ctr">
              <a:buNone/>
            </a:pP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นายนัทธพงศ์ ศรีชาติ เลขที่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21 </a:t>
            </a:r>
            <a:r>
              <a:rPr b="0" lang="hi-IN" sz="3000" spc="-1" strike="noStrike">
                <a:solidFill>
                  <a:srgbClr val="ffffff"/>
                </a:solidFill>
                <a:latin typeface="TH SarabunPSK"/>
              </a:rPr>
              <a:t>ปวช </a:t>
            </a:r>
            <a:r>
              <a:rPr b="0" lang="en-US" sz="3000" spc="-1" strike="noStrike">
                <a:solidFill>
                  <a:srgbClr val="ffffff"/>
                </a:solidFill>
                <a:latin typeface="TH SarabunPSK"/>
              </a:rPr>
              <a:t>3/3</a:t>
            </a:r>
            <a:endParaRPr b="0" lang="en-US" sz="3000" spc="-1" strike="noStrike">
              <a:solidFill>
                <a:srgbClr val="ffffff"/>
              </a:solidFill>
              <a:latin typeface="TH SarabunPS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ความเป็นมาของโครงงาน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            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ในปัจจุบันวิดีโอเกมหรือเกมมีส่วนสำคัญในการตลาดด้านความบันเทิงเพราะเนื่องจากในยุคปัจจุบันตลาดเกมนั้นขยายกว้างและเติบโตอย่างรวดเร็วในช่วงที่มีการแพร่ระบาดของเชื่อไวรัสโควิด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-19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การเล่นเกมเลยมีความแพร่หลายเป็นอย่างมาก ศูนย์วิจัยเศรษฐกิจและธุรกิจ ธนาคารไทยพาณิชย์</a:t>
            </a:r>
            <a:r>
              <a:rPr b="0" lang="zxx" sz="2000" spc="-1" strike="noStrike">
                <a:solidFill>
                  <a:srgbClr val="444444"/>
                </a:solidFill>
                <a:latin typeface="TH SarabunPSK"/>
              </a:rPr>
              <a:t>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(SCB EIC)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วิเคราะห์ว่า อุตสาหกรรมเกมกำลังเติบโตอย่างรวดเร็วในปัจจุบัน เนื่องจากเป็นอุตสาหกรรมที่อยู่บนพื้นฐานของการใช้นวัตกรรมและเทคโนโลยีดิจิทัล มาตอบสนองต่อพฤติกรรมการใช้ชีวิตของคนยุคใหม่ รายได้ของอุตสาหกรรมเกมโลก มีมูลค่าราว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1.46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แสนล้านดอลลาร์สหรัฐในปี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2019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คาดผู้เล่นเกมบนสมาร์ตโฟนจะสูงถึง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25,000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ล้านคน หรือราว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1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ใน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3 </a:t>
            </a:r>
            <a:r>
              <a:rPr b="0" lang="hi-IN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ของประชากรโลกในปี </a:t>
            </a: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2023</a:t>
            </a:r>
            <a:endParaRPr b="0" lang="zxx" sz="2000" spc="-1" strike="noStrike">
              <a:solidFill>
                <a:srgbClr val="000000"/>
              </a:solidFill>
              <a:latin typeface="TH SarabunPSK"/>
            </a:endParaRPr>
          </a:p>
          <a:p>
            <a:pPr indent="0">
              <a:buNone/>
            </a:pP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             </a:t>
            </a:r>
            <a:r>
              <a:rPr b="0" lang="th-TH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ซึ่งในประเทศไทยสังคมส่วนมากนิยมการเล่นเกมเพิ่มขึ้นและเริ่มเป็นปัจจัยในการดำเนินชีวิตไปด้วยควบคู่กันเนื่องจากในบางเกมนั้นสามารถสอนผู้เล่นไปด้วยในตัวเช่น ทางด้านภาษา ทางด้านหลักตรรกะทางด้านปรัญญาการดำรงชีวิต และอื่นๆ</a:t>
            </a:r>
            <a:endParaRPr b="0" lang="zxx" sz="2000" spc="-1" strike="noStrike">
              <a:solidFill>
                <a:srgbClr val="000000"/>
              </a:solidFill>
              <a:latin typeface="TH SarabunPSK"/>
            </a:endParaRPr>
          </a:p>
          <a:p>
            <a:pPr indent="0">
              <a:buNone/>
            </a:pPr>
            <a:r>
              <a:rPr b="0" lang="zxx" sz="2000" spc="-1" strike="noStrike">
                <a:solidFill>
                  <a:srgbClr val="000000"/>
                </a:solidFill>
                <a:latin typeface="TH SarabunPSK"/>
              </a:rPr>
              <a:t>            </a:t>
            </a:r>
            <a:r>
              <a:rPr b="0" lang="th-TH" sz="20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างผู้จัดทำจึงคิดสร้างโครงงานนี้ขึ้นมาเพื่อศึกษารูปแบบเกมและขั้นตอนการทำเกมอย่างละเอียดเพื่อในอนาคตจะสามารถนำโปรเจคเกมของตนสู่อุตสาหกรรมเกมได้</a:t>
            </a:r>
            <a:endParaRPr b="0" lang="zxx" sz="2000" spc="-1" strike="noStrike">
              <a:solidFill>
                <a:srgbClr val="000000"/>
              </a:solidFill>
              <a:latin typeface="TH SarabunPS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วัตถุประสงค์ของโครงการ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1.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เพื่อออกแบบและสร้างเกม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Maki</a:t>
            </a: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โดยใช้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Game Engine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ที่มีชื่อว่า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Game maker studio2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2.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เพื่อทดสอบประสิทธิภาพของเกม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Maki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3.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เพื่อประเมินความพึงพอใจจากผู้ใช้งานตัวเกม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</a:rPr>
              <a:t>Maki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ขอบเขตของโครงการ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1. </a:t>
            </a:r>
            <a:r>
              <a:rPr b="1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ขอบเขตด้านเนื้อหา 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เนื้อหาของเกมเป็นจะเป็นแนว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Bullet hell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ในรูปแบบกราฟิกระดับต่ำ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16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บิต หรือ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8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บิต ซึ่งเนื้อหาจะเกี่ยวกับเด็กผู้ชายที่มีพลังพิเศษที่ชื่อว่า มากิ จะต้องต่อสู้กับศัตรูบนฟากฟ้าอย่างไม่มีวันสิ้นสุด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(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จนกว่าผู้ใช้งานนั้นจะหยุดเล่นหรือยอมแพ้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)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โดยตัวด่านของเกมจะยากขึ้นเรื่อยๆ ตาม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Phase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ที่เพิ่มขึ้น โดยระบบ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Phase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จะเพิ่มจำนวนขึ้นภายใน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นาที โดยตัวเกมถูกสร้างด้วย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engine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ที่มีชื่อว่า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maker studio 2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ซึ่งใช้ภาษาโปรแกรมที่เรียกว่า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GML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โดยด่านจะมีอยู่ด้วยกัน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5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ด่าน โดยแต่ละด่านศัตรูจะคละกัน ด่านละ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3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ตัว และบอสหรือศัตรูใหญ่ ด่านละ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ตัว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2. </a:t>
            </a:r>
            <a:r>
              <a:rPr b="1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ขอบเขตด้านวิธีการ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2.1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ออกแบบตัวละครและภาพพื้นหลัง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2.2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ทำการศึกษาการใช้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Engine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และ การเขียนโค้ด 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  <a:tabLst>
                <a:tab algn="l" pos="228600"/>
                <a:tab algn="l" pos="2570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2.3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เผยแพร่ตัวเกมลงในกลุ่มผู้เล่นวิดีโอเกมเพื่อทำแบบประเมินความพึงพอใจ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ขอบเขตเวลา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16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ตุลาคม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- 26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มกราคม พุทธศักราช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2567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529560" y="2025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ประโยชน์ที่คาดว่าจะได้รับ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457200" y="2971800"/>
            <a:ext cx="9071640" cy="228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0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1.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ได้เกม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Maki</a:t>
            </a: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โดยใช้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Engine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ที่ชื่อว่า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maker studio2 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2.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ได้เกม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Maki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ที่สามารถเปิดใช้งานได้ตามที่วางแผนเอาไว้โดยไม่มีปัญหาใดๆทั้งสิ้น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3.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ได้ผลตอบรับจากผู้ใช้งานเพื่อนำมาพัฒนาตัวเกมภายในอนาคต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504360" y="1326600"/>
            <a:ext cx="90716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16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ตุลาคม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- 26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มกราคม พุทธศักราช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2567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นิยามศัพท์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Bullet Hells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คือ แนวรูปแบบเกมที่จะมีการเล่นแบบยิงและหลบกระสุนตัวละครไปในแต่ละด่าน และมีการสะสมคะแนนผ่านการหลบกระสุนและการยิงศัตรู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  <a:p>
            <a:pPr indent="0"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Maki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หมายถึง เกมรูปแบบ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bullet hells, 16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บิต หรือ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8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บิต ที่ภายในเกมจะท้าทายผู้เล่นด้วยการเล่นให้ได้นานเท่าที่นานได้รวมถึงสะสมคะแนนภายในระยะเวลานั้นๆว่าผู้เล่นหรือผู้ใช้งานนั้นสามารถเล่นได้นานแค่ไหน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engine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คือซอฟต์แวร์เพื่อใช้สร้างวีดีโอเกม ซอฟต์แวร์นี้ถูกเขียนขึ้นมาด้วยภาษาโปรแกรมที่หลากหลาย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Game engine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เปรียบเสมือนเป็นเครื่องมือใช้สร้างชิ้นส่วนต่าง ๆ ของระบบเกม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จุดบกพร่อง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 หมายถึง ปัญหาที่เกิดขึ้นกับโปรแกรมอันเนื่องมาจากคำสั่งภายในโปรแกรมนั้น ๆ ซึ่งทำให้การทำงานของโปรแกรมไม่ถูกต้อง มีข้อผิดพลาด หรือไม่ราบรื่นเท่าที่ควร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โค้ด </a:t>
            </a:r>
            <a:r>
              <a:rPr b="1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(Code)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คำสั่งเป็นลำดับขั้น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(Step-by-Step Instructions)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ที่บอกโปรแกรมคอมพิวเตอร์ว่าจะต้องดำเนินการอะไรบ้าง โดยจะมีวิธีการเขียนตามภาษาสำหรับเขียนโปรแกรม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(Programming Language)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ที่มี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"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หลักไวยากรณ์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"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แตกต่างกันออกไป ขึ้นกับการนำไปใช้ 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ประสิทธิภาพของเกม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หมายถึง 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Maki </a:t>
            </a:r>
            <a:r>
              <a:rPr b="0" lang="hi-IN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สามารถเปิดเกมได้จริงไม่มี จุดบกพร่อง และสามารถ ทำงานได้ภายในระยะเวลาที่เหมาะสมกับอุปกรณ์ที่ใช้ในการทำงานในขณะนั้น</a:t>
            </a:r>
            <a:endParaRPr b="0" lang="en-US" sz="1600" spc="-1" strike="noStrike">
              <a:solidFill>
                <a:srgbClr val="000000"/>
              </a:solidFill>
              <a:latin typeface="TH SarabunPSK"/>
              <a:ea typeface="Calibri"/>
            </a:endParaRPr>
          </a:p>
          <a:p>
            <a:pPr indent="0">
              <a:buNone/>
            </a:pPr>
            <a:r>
              <a:rPr b="1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ความพึงพอใจของผู้ใช้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หมายถึง ความรู้สึกหรือทัศนคติของผู้ทดลองใช้หลังได้เล่นเกม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Maki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หรือ ระหว่างการทดลองได้บรรลุเป้าหมาย หรือได้รับประสบการณ์ตรงกับสิ่งที่ผู้ทดลองคาดหวัง หรือดี เกินกว่าความคาดหวัง 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TH SarabunPSK"/>
              </a:rPr>
              <a:t>สมมุติฐานของการวิจัย</a:t>
            </a:r>
            <a:endParaRPr b="0" lang="en-US" sz="3300" spc="-1" strike="noStrike">
              <a:solidFill>
                <a:srgbClr val="000000"/>
              </a:solidFill>
              <a:latin typeface="TH SarabunPS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ตัวเกม </a:t>
            </a:r>
            <a:r>
              <a:rPr b="0" lang="en-US" sz="1600" spc="-1" strike="noStrike">
                <a:solidFill>
                  <a:srgbClr val="000000"/>
                </a:solidFill>
                <a:latin typeface="TH SarabunPSK"/>
                <a:ea typeface="Calibri"/>
              </a:rPr>
              <a:t>Maki </a:t>
            </a:r>
            <a:r>
              <a:rPr b="0" lang="th-TH" sz="1600" spc="-1" strike="noStrike">
                <a:solidFill>
                  <a:srgbClr val="000000"/>
                </a:solidFill>
                <a:latin typeface="TH SarabunPSK"/>
                <a:cs typeface="TH SarabunPSK"/>
              </a:rPr>
              <a:t>นั้นสามารถทำงานและแสดงผลลัพท์ตามที่โค้ดกำหนดเอาไว้ได้อย่างถูกต้อง โดยไม่มีปัญหาและข้อบกพร่องที่เกิดขึ้นอันเนื่องมาจากข้อผิดพลาดในระหว่างการทำงานของผู้จัดทำ</a:t>
            </a:r>
            <a:endParaRPr b="0" lang="en-US" sz="1600" spc="-1" strike="noStrike">
              <a:solidFill>
                <a:srgbClr val="000000"/>
              </a:solidFill>
              <a:latin typeface="TH SarabunPS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2023-11-20T13:08:30Z</dcterms:created>
  <dc:creator/>
  <dc:description/>
  <dc:language>en-US</dc:language>
  <cp:lastModifiedBy/>
  <dcterms:modified xsi:type="dcterms:W3CDTF">2023-11-20T19:47:48Z</dcterms:modified>
  <cp:revision>12</cp:revision>
  <dc:subject/>
  <dc:title>Blueprint Plans</dc:title>
</cp:coreProperties>
</file>