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JsF6YUxcF5H5Aw1r24jNpCZV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6209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32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05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1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20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info@ucu.ac.ug" TargetMode="External"/><Relationship Id="rId5" Type="http://schemas.openxmlformats.org/officeDocument/2006/relationships/hyperlink" Target="https://ucu.ac.ug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73" name="Google Shape;73;p18"/>
            <p:cNvGrpSpPr/>
            <p:nvPr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4" name="Google Shape;74;p18" descr="facebook instagram whatsapp PNG image with transparent background | TOPpng"/>
              <p:cNvPicPr preferRelativeResize="0"/>
              <p:nvPr/>
            </p:nvPicPr>
            <p:blipFill rotWithShape="1">
              <a:blip r:embed="rId2">
                <a:alphaModFix/>
              </a:blip>
              <a:srcRect r="66494" b="67238"/>
              <a:stretch/>
            </p:blipFill>
            <p:spPr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l="67402" b="69905"/>
              <a:stretch/>
            </p:blipFill>
            <p:spPr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8" descr="Round black telephone logo, Telephone Icon, Phone File, electronics, logo,  black And White png | PNGWi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8"/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8" name="Google Shape;78;p18"/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5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</a:t>
                </a: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UCUniversity</a:t>
                </a:r>
                <a:endParaRPr sz="135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9" name="Google Shape;79;p18"/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80" name="Google Shape;80;p18"/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P.O. Box 4 Mukono, Uganda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Tel: 256-312-350800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100"/>
                  <a:buFont typeface="Trebuchet MS"/>
                  <a:buNone/>
                </a:pP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     https://ucu.ac.ug/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</a:t>
                </a: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Email: </a:t>
                </a: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info@ucu.ac.ug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   </a:t>
                </a:r>
                <a:endParaRPr/>
              </a:p>
            </p:txBody>
          </p:sp>
          <p:sp>
            <p:nvSpPr>
              <p:cNvPr id="81" name="Google Shape;81;p18"/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Uganda Christian University</a:t>
                </a:r>
                <a:endParaRPr sz="16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82" name="Google Shape;82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t="34921" r="64675" b="31937"/>
              <a:stretch/>
            </p:blipFill>
            <p:spPr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" name="Google Shape;83;p18"/>
            <p:cNvPicPr preferRelativeResize="0"/>
            <p:nvPr/>
          </p:nvPicPr>
          <p:blipFill rotWithShape="1">
            <a:blip r:embed="rId7">
              <a:alphaModFix/>
            </a:blip>
            <a:srcRect l="4177" t="16271" r="77310" b="16736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8" descr="Red button thank you icon Royalty Free Vector Image"/>
          <p:cNvPicPr preferRelativeResize="0"/>
          <p:nvPr/>
        </p:nvPicPr>
        <p:blipFill rotWithShape="1">
          <a:blip r:embed="rId8">
            <a:alphaModFix/>
          </a:blip>
          <a:srcRect b="13042"/>
          <a:stretch/>
        </p:blipFill>
        <p:spPr>
          <a:xfrm>
            <a:off x="5409985" y="1899157"/>
            <a:ext cx="1825644" cy="1704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8"/>
          <p:cNvGrpSpPr/>
          <p:nvPr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86" name="Google Shape;86;p18" descr="facebook instagram whatsapp PNG image with transparent background | TOPpng"/>
            <p:cNvPicPr preferRelativeResize="0"/>
            <p:nvPr/>
          </p:nvPicPr>
          <p:blipFill rotWithShape="1">
            <a:blip r:embed="rId2">
              <a:alphaModFix/>
            </a:blip>
            <a:srcRect r="66494" b="67238"/>
            <a:stretch/>
          </p:blipFill>
          <p:spPr>
            <a:xfrm>
              <a:off x="4333142" y="4196730"/>
              <a:ext cx="277638" cy="288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8" descr="Round black telephone logo, Telephone Icon, Phone File, electronics, logo,  black And White png | PNGWi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2423" y="4497666"/>
              <a:ext cx="245303" cy="255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8"/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9" name="Google Shape;89;p18"/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https://cse.ucu.ac.ug/</a:t>
              </a:r>
              <a:endParaRPr sz="1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@ucu_ComputEng</a:t>
              </a:r>
              <a:endParaRPr sz="12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@ucucomputeng</a:t>
              </a:r>
              <a:endParaRPr sz="11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Tel: +256 (0) 312 350 863 | WhatsApp: +256 (0) 708 114 300</a:t>
              </a:r>
              <a:endParaRPr/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Department of Computing &amp; Technology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FACULTY OF ENGINEERING, DESIGN AND TECHNOLOGY</a:t>
              </a:r>
              <a:endParaRPr sz="12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94" name="Google Shape;94;p18" descr="facebook instagram whatsapp PNG image with transparent background | TOPpng"/>
            <p:cNvPicPr preferRelativeResize="0"/>
            <p:nvPr/>
          </p:nvPicPr>
          <p:blipFill rotWithShape="1">
            <a:blip r:embed="rId3">
              <a:alphaModFix/>
            </a:blip>
            <a:srcRect t="34921" r="64675" b="31937"/>
            <a:stretch/>
          </p:blipFill>
          <p:spPr>
            <a:xfrm>
              <a:off x="6070315" y="4226614"/>
              <a:ext cx="301120" cy="300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8"/>
          <p:cNvSpPr txBox="1"/>
          <p:nvPr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dct-</a:t>
            </a:r>
            <a:r>
              <a:rPr lang="en-GB" sz="11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endParaRPr sz="11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7631107" y="4473507"/>
            <a:ext cx="634564" cy="1407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>
            <a:off x="345989" y="4505034"/>
            <a:ext cx="11846011" cy="1050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 rot="5400000">
            <a:off x="3851275" y="-1325561"/>
            <a:ext cx="448945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ucu.ac.ug/" TargetMode="External"/><Relationship Id="rId5" Type="http://schemas.openxmlformats.org/officeDocument/2006/relationships/slideLayout" Target="../slideLayouts/slideLayout5.xml"/><Relationship Id="rId10" Type="http://schemas.openxmlformats.org/officeDocument/2006/relationships/hyperlink" Target="mailto:info@ucu.ac.u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6791" y="0"/>
            <a:ext cx="2415209" cy="7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7014D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3D91"/>
              </a:buClr>
              <a:buSzPts val="228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8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918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584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6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931"/>
              </a:buClr>
              <a:buSzPts val="1548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/>
          <p:nvPr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b="1" i="0" u="none" strike="noStrike" cap="none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Complete Education for A Complete Person</a:t>
            </a:r>
            <a:b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P.O. Box 4, Mukono, Uganda, Plot 67-173, Bishop Tucker Road, Mukono Hill | Tel: +256 (0) 312 350 800 Email: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r>
              <a:rPr lang="en-GB" sz="7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ucu.ac.ug</a:t>
            </a:r>
            <a:endParaRPr sz="700" b="0" i="0" u="sng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Founded by the Province of the Church of Uganda. Chartered by the Government of Uganda</a:t>
            </a:r>
            <a:endParaRPr sz="6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" name="Google Shape;19;p10"/>
          <p:cNvCxnSpPr/>
          <p:nvPr/>
        </p:nvCxnSpPr>
        <p:spPr>
          <a:xfrm>
            <a:off x="0" y="6395027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701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10"/>
          <p:cNvPicPr preferRelativeResize="0"/>
          <p:nvPr/>
        </p:nvPicPr>
        <p:blipFill rotWithShape="1">
          <a:blip r:embed="rId12">
            <a:alphaModFix/>
          </a:blip>
          <a:srcRect b="42643"/>
          <a:stretch/>
        </p:blipFill>
        <p:spPr>
          <a:xfrm>
            <a:off x="0" y="5412967"/>
            <a:ext cx="1162289" cy="144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0" y="3429000"/>
            <a:ext cx="10781121" cy="294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 rtl="0"/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Uganda Christian University, Easter 2025 Semester</a:t>
            </a:r>
          </a:p>
          <a:p>
            <a:pPr marL="50800" indent="0" rtl="0"/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 algn="l">
              <a:buNone/>
            </a:pPr>
            <a:r>
              <a:rPr lang="en-US" sz="2000" b="1" dirty="0"/>
              <a:t>                                      Team Members</a:t>
            </a:r>
            <a:r>
              <a:rPr lang="en-US" sz="2000" dirty="0"/>
              <a:t>: . AMUMPEIRE RINAH</a:t>
            </a:r>
          </a:p>
          <a:p>
            <a:pPr marL="114300" indent="0" algn="l">
              <a:buNone/>
            </a:pPr>
            <a:r>
              <a:rPr lang="en-US" sz="2000" dirty="0"/>
              <a:t>                                                                . ARIHO EDGAR</a:t>
            </a:r>
          </a:p>
          <a:p>
            <a:pPr marL="114300" indent="0" algn="l">
              <a:buNone/>
            </a:pPr>
            <a:r>
              <a:rPr lang="en-US" sz="2000" dirty="0"/>
              <a:t>                                                                 . TWINAMASIKO JULIA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</p:txBody>
      </p:sp>
      <p:sp>
        <p:nvSpPr>
          <p:cNvPr id="129" name="Google Shape;129;p1"/>
          <p:cNvSpPr txBox="1"/>
          <p:nvPr/>
        </p:nvSpPr>
        <p:spPr>
          <a:xfrm>
            <a:off x="915706" y="5663458"/>
            <a:ext cx="3599733" cy="7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US" sz="12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MR. BILLY  ASHELY</a:t>
            </a:r>
            <a:endParaRPr sz="1200" b="0" i="1" u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rebuchet MS"/>
              <a:buNone/>
            </a:pPr>
            <a:r>
              <a:rPr lang="en-GB" sz="1400" b="1" u="none" dirty="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Computing &amp; Technology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rebuchet MS"/>
              <a:buNone/>
            </a:pPr>
            <a:r>
              <a:rPr lang="en-GB" sz="1400" b="0" u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Faculty of Engineering, Design &amp; Technology</a:t>
            </a:r>
            <a:endParaRPr dirty="0"/>
          </a:p>
        </p:txBody>
      </p:sp>
      <p:sp>
        <p:nvSpPr>
          <p:cNvPr id="130" name="Google Shape;130;p1"/>
          <p:cNvSpPr txBox="1"/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endParaRPr sz="2800" b="0" u="none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0" y="2334011"/>
            <a:ext cx="12191999" cy="889481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en-US" sz="4800" dirty="0">
                <a:solidFill>
                  <a:srgbClr val="FFFF00"/>
                </a:solidFill>
              </a:rPr>
              <a:t>Library Management System (LMS)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endParaRPr sz="4000" dirty="0">
              <a:solidFill>
                <a:srgbClr val="FFFF00"/>
              </a:solidFill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87086" y="2826027"/>
            <a:ext cx="11451769" cy="609120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rebuchet MS"/>
              <a:buNone/>
            </a:pPr>
            <a:r>
              <a:rPr lang="en-GB" sz="2800" b="0" u="none" dirty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(BSIT 1:2)</a:t>
            </a:r>
            <a:endParaRPr sz="2800" b="0" u="none" dirty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9656407" y="5971302"/>
            <a:ext cx="2535593" cy="4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rebuchet MS"/>
              <a:buNone/>
            </a:pPr>
            <a:r>
              <a:rPr lang="en-GB" sz="1600" dirty="0">
                <a:solidFill>
                  <a:schemeClr val="accent5"/>
                </a:solidFill>
                <a:latin typeface="Trebuchet MS"/>
                <a:sym typeface="Trebuchet MS"/>
              </a:rPr>
              <a:t>THUR 17</a:t>
            </a:r>
            <a:r>
              <a:rPr lang="en-GB" sz="1600" baseline="30000" dirty="0">
                <a:solidFill>
                  <a:schemeClr val="accent5"/>
                </a:solidFill>
                <a:latin typeface="Trebuchet MS"/>
                <a:sym typeface="Trebuchet MS"/>
              </a:rPr>
              <a:t>TH</a:t>
            </a:r>
            <a:r>
              <a:rPr lang="en-GB" sz="1600" dirty="0">
                <a:solidFill>
                  <a:schemeClr val="accent5"/>
                </a:solidFill>
                <a:latin typeface="Trebuchet MS"/>
                <a:sym typeface="Trebuchet MS"/>
              </a:rPr>
              <a:t> APRIL,2025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2AD2-BB38-ECCD-6099-D046513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Placeholder</a:t>
            </a: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C4874-247C-1452-A723-BFA4A434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402" y="1687514"/>
            <a:ext cx="11212398" cy="4364494"/>
          </a:xfrm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</a:p>
          <a:p>
            <a:endParaRPr lang="en-UG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Walk through key features: Search, reserve, view profile, and admin tasks.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Show navigation and real-time interactions.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445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8A30-9FA6-C3F0-F7C2-B6248B45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and Solutions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49A16-BE7A-97B2-FC9D-DCAB1319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95" y="1687514"/>
            <a:ext cx="11250105" cy="4489450"/>
          </a:xfrm>
        </p:spPr>
        <p:txBody>
          <a:bodyPr>
            <a:normAutofit/>
          </a:bodyPr>
          <a:lstStyle/>
          <a:p>
            <a:pPr marL="114300" indent="0" rtl="0">
              <a:buNone/>
            </a:pPr>
            <a:r>
              <a:rPr lang="en-US" sz="2000" b="1" dirty="0"/>
              <a:t>-Challenge 1</a:t>
            </a:r>
            <a:r>
              <a:rPr lang="en-US" sz="2000" dirty="0"/>
              <a:t>: Integrating external API for book details.</a:t>
            </a:r>
          </a:p>
          <a:p>
            <a:pPr marL="742950" lvl="1" indent="-285750"/>
            <a:r>
              <a:rPr lang="en-US" sz="1800" b="1" dirty="0"/>
              <a:t>   Solution</a:t>
            </a:r>
            <a:r>
              <a:rPr lang="en-US" sz="1800" dirty="0"/>
              <a:t>: Used mock API initially, then integrated Google Books API.</a:t>
            </a:r>
          </a:p>
          <a:p>
            <a:pPr marL="114300" indent="0" rtl="0">
              <a:buNone/>
            </a:pPr>
            <a:r>
              <a:rPr lang="en-US" sz="2000" b="1" dirty="0"/>
              <a:t>-Challenge 2</a:t>
            </a:r>
            <a:r>
              <a:rPr lang="en-US" sz="2000" dirty="0"/>
              <a:t>: Ensuring responsive design across devices.</a:t>
            </a:r>
          </a:p>
          <a:p>
            <a:pPr marL="742950" lvl="1" indent="-285750"/>
            <a:r>
              <a:rPr lang="en-US" sz="1800" b="1" dirty="0"/>
              <a:t>Solution</a:t>
            </a:r>
            <a:r>
              <a:rPr lang="en-US" sz="1800" dirty="0"/>
              <a:t>: Applied CSS media queries (web) and Flexbox (mobile).</a:t>
            </a:r>
          </a:p>
          <a:p>
            <a:pPr marL="114300" indent="0" rtl="0">
              <a:buNone/>
            </a:pPr>
            <a:r>
              <a:rPr lang="en-US" sz="2000" b="1" dirty="0"/>
              <a:t>-Challenge 3</a:t>
            </a:r>
            <a:r>
              <a:rPr lang="en-US" sz="2000" dirty="0"/>
              <a:t>: Coordinating group collaboration.</a:t>
            </a:r>
          </a:p>
          <a:p>
            <a:pPr marL="742950" lvl="1" indent="-285750"/>
            <a:r>
              <a:rPr lang="en-US" sz="1800" b="1" dirty="0"/>
              <a:t>Solution</a:t>
            </a:r>
            <a:r>
              <a:rPr lang="en-US" sz="1800" dirty="0"/>
              <a:t>: Used Git branches and regular team meetings.</a:t>
            </a:r>
          </a:p>
          <a:p>
            <a:pPr marL="114300" indent="0">
              <a:buNone/>
            </a:pPr>
            <a:endParaRPr lang="en-UG" sz="2000" dirty="0"/>
          </a:p>
        </p:txBody>
      </p:sp>
    </p:spTree>
    <p:extLst>
      <p:ext uri="{BB962C8B-B14F-4D97-AF65-F5344CB8AC3E}">
        <p14:creationId xmlns:p14="http://schemas.microsoft.com/office/powerpoint/2010/main" val="367389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ACE3-7AA8-AA4C-B081-0A31D896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Impact and Future Improvements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315F-C3FC-B339-DF6C-326EF842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95" y="1715794"/>
            <a:ext cx="11250105" cy="4489450"/>
          </a:xfrm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Transforming Library Services</a:t>
            </a:r>
          </a:p>
          <a:p>
            <a:pPr marL="114300" indent="0">
              <a:buNone/>
            </a:pPr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Enhances accessibility for library users.</a:t>
            </a:r>
          </a:p>
          <a:p>
            <a:pPr marL="800100" lvl="1" indent="-342900"/>
            <a:r>
              <a:rPr lang="en-US" dirty="0"/>
              <a:t>Streamlines operations for staff.</a:t>
            </a:r>
          </a:p>
          <a:p>
            <a:pPr marL="800100" lvl="1" indent="-342900"/>
            <a:r>
              <a:rPr lang="en-US" dirty="0"/>
              <a:t>Encourages community engagement with modern technology.</a:t>
            </a:r>
          </a:p>
          <a:p>
            <a:pPr marL="114300" indent="0">
              <a:buNone/>
            </a:pPr>
            <a:r>
              <a:rPr lang="en-US" b="1" dirty="0"/>
              <a:t>Future Improvements:</a:t>
            </a:r>
          </a:p>
          <a:p>
            <a:pPr marL="800100" lvl="1" indent="-342900"/>
            <a:r>
              <a:rPr lang="en-US" dirty="0"/>
              <a:t>Add push notifications for reservation updates.</a:t>
            </a:r>
          </a:p>
          <a:p>
            <a:pPr marL="800100" lvl="1" indent="-342900"/>
            <a:r>
              <a:rPr lang="en-US" dirty="0"/>
              <a:t>Integrate barcode scanning for in-library use.</a:t>
            </a:r>
          </a:p>
          <a:p>
            <a:pPr marL="800100" lvl="1" indent="-342900"/>
            <a:r>
              <a:rPr lang="en-US" dirty="0"/>
              <a:t>Support offline mode for mobile users.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9497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C249-D025-5732-9C93-05997C7D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Collaboration and Git Usage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BA4F9-4682-89DB-A563-C229B3A8F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Makes the Dream Work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Group of 3 students with defined roles (e.g., frontend, backend, UI design).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Used GitHub for version control with consistent commits.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Evidence of collaboration: Branches, pull requests, and comments.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Regular team meetings to align on milestones and resolve conflicts.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92600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8792-A104-710C-BCA6-9C8D4A2E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6B3D-0650-DC43-EFBE-08123D86B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4114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/>
            <a:r>
              <a:rPr lang="en-US" b="1" dirty="0"/>
              <a:t>Project Background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189BA1D-264D-0609-1875-F98D306A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68" y="1715795"/>
            <a:ext cx="10515600" cy="44894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the Library Management System?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Local community library aims to modernize operations.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Challenges: </a:t>
            </a:r>
            <a:r>
              <a:rPr lang="en-US" dirty="0"/>
              <a:t>Manual processes, limited accessibility, and low user engagement.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Solution: </a:t>
            </a:r>
            <a:r>
              <a:rPr lang="en-US" dirty="0"/>
              <a:t>A web/mobile app to browse, search, and reserve books.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Goal: Increase accessibility, improve user experience, and streamline library management.</a:t>
            </a:r>
          </a:p>
          <a:p>
            <a:endParaRPr lang="en-U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/>
            <a:r>
              <a:rPr lang="en-US" b="1" dirty="0"/>
              <a:t>Project Overview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8B041F-BDC2-38C1-4AB1-8C968F9B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72" y="1816198"/>
            <a:ext cx="10515600" cy="4351338"/>
          </a:xfrm>
        </p:spPr>
        <p:txBody>
          <a:bodyPr>
            <a:normAutofit/>
          </a:bodyPr>
          <a:lstStyle/>
          <a:p>
            <a:pPr marL="114300" indent="0" rtl="0">
              <a:buNone/>
            </a:pPr>
            <a:r>
              <a:rPr lang="en-US" sz="24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Library Management System?</a:t>
            </a:r>
          </a:p>
          <a:p>
            <a:pPr marL="114300" indent="0" rtl="0">
              <a:buNone/>
            </a:pPr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A web/mobile app for library members and staff.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Core features: Book search, reservation, user profiles, and admin dashboard.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Target audience: Students, researchers, general readers, and library staff.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Platform: [Web (React) or Mobile (React Native)] as chosen by the group.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Business value: Enhanced accessibility, efficient management, and improved user engagement.</a:t>
            </a:r>
          </a:p>
          <a:p>
            <a:pPr rtl="0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E4A1-75D9-CFCF-6894-519513DB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4D6D-6583-C1B1-ADDD-9D3FAC685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88" y="1734532"/>
            <a:ext cx="11287812" cy="4442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Functionality of the LMS</a:t>
            </a:r>
          </a:p>
          <a:p>
            <a:pPr rtl="0">
              <a:buNone/>
            </a:pP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Book Search</a:t>
            </a:r>
            <a:r>
              <a:rPr lang="en-US" sz="2400" dirty="0"/>
              <a:t>: Search by title, author, or genre with real-time results.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Book Reservation</a:t>
            </a:r>
            <a:r>
              <a:rPr lang="en-US" sz="2400" dirty="0"/>
              <a:t>: Reserve books online with availability notifications.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User Profiles</a:t>
            </a:r>
            <a:r>
              <a:rPr lang="en-US" sz="2400" dirty="0"/>
              <a:t>: Manage reservations and view borrowing history.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Admin Dashboard</a:t>
            </a:r>
            <a:r>
              <a:rPr lang="en-US" sz="2400" dirty="0"/>
              <a:t>: Manage books, reservations, and user accounts.</a:t>
            </a:r>
          </a:p>
          <a:p>
            <a:pPr marL="11430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85019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1D7A-EFEA-995A-F559-5CDA917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Milestone 1 - Conceptualization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B1D9-1441-A89B-FA62-0A3363A2F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Laying the Groundwork</a:t>
            </a:r>
          </a:p>
          <a:p>
            <a:pPr marL="114300" indent="0" rtl="0">
              <a:buNone/>
            </a:pP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Created a project plan outlining features and timelines.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Designed wireframes for key screens (e.g., homepage, search results).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Initialized Git repository for project setup.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Collaboration: Defined roles for 3 team members.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71563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9612-DFE6-C333-8706-5D52F904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Milestone 2 - Core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A87A-8EB2-AD7E-7268-9A83A235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08126"/>
            <a:ext cx="10515600" cy="44894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the Core</a:t>
            </a:r>
          </a:p>
          <a:p>
            <a:pPr marL="114300" indent="0" rtl="0">
              <a:buNone/>
            </a:pP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Implemented book search feature with filtering by title, author, or genre.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Displayed book list with details (e.g., title, author, genre).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[Web]: </a:t>
            </a:r>
            <a:r>
              <a:rPr lang="en-US" dirty="0"/>
              <a:t>Created homepage with navigation bar and search form.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[Mobile]: </a:t>
            </a:r>
            <a:r>
              <a:rPr lang="en-US" dirty="0"/>
              <a:t>Built home screen with search bar and book list using React Navigation.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Technologies: </a:t>
            </a:r>
            <a:r>
              <a:rPr lang="en-US" dirty="0"/>
              <a:t>React/React Native, [e.g., Node.js, Firebase for backend].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2367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F3A9-D773-7E87-03EE-3620B950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Milestone 3 - 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CDC27-1FC5-8487-1B88-D50D52E2B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4074"/>
            <a:ext cx="10609083" cy="44894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Enhancing the Experience</a:t>
            </a:r>
            <a:endParaRPr lang="en-US" sz="24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Added book reservation feature with user notifications.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Integrated [e.g., Google Books API or mock API] for book details.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Implemented loading and error states for API calls.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/>
              <a:t>[Mobile]: </a:t>
            </a:r>
            <a:r>
              <a:rPr lang="en-US" sz="2000" dirty="0"/>
              <a:t>Used React Navigation for seamless screen transitions.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/>
              <a:t>Technologies:</a:t>
            </a:r>
            <a:r>
              <a:rPr lang="en-US" sz="2000" dirty="0"/>
              <a:t> [e.g., Axios for API calls, React hooks for state management].</a:t>
            </a:r>
          </a:p>
          <a:p>
            <a:pPr marL="114300" indent="0">
              <a:buNone/>
            </a:pPr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32552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5560-69D5-E0BE-5124-F2B12637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Milestone 4 - Implementation Quality</a:t>
            </a: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5F038-DB95-8094-B59A-18ADB877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14" y="1687514"/>
            <a:ext cx="11278386" cy="44894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Ensuring Excellence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Ensured responsiveness across devices (desktops, tablets, phones).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Optimized performance (e.g., lazy loading, </a:t>
            </a:r>
            <a:r>
              <a:rPr lang="en-US" sz="2000" dirty="0" err="1"/>
              <a:t>FlatList</a:t>
            </a:r>
            <a:r>
              <a:rPr lang="en-US" sz="2000" dirty="0"/>
              <a:t> for mobile).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Used React hooks for efficient state management.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Wrote clean, commented code with consistent Git commits.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/>
              <a:t>Collaboration</a:t>
            </a:r>
            <a:r>
              <a:rPr lang="en-US" sz="2000" dirty="0"/>
              <a:t>: Evidence of branches, pull requests, and comments in GitHub.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24688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45958-6BF5-9FA9-A32D-6A7E398F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1EAF-2724-51AA-4018-0BA3D74E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Milestone 5 - Presentation and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F725-AE96-01E8-363F-43DD874C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25104"/>
            <a:ext cx="11353800" cy="4451859"/>
          </a:xfrm>
        </p:spPr>
        <p:txBody>
          <a:bodyPr/>
          <a:lstStyle/>
          <a:p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Showcasing the LMS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Live/recorded demo highlighting key features: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Book search and results display.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Reserving a book and receiving notifications.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User profile and admin dashboard.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Deployment</a:t>
            </a:r>
            <a:r>
              <a:rPr lang="en-US" sz="2400" dirty="0"/>
              <a:t>: [Web: GitHub Pages; Mobile: Emulator/Device].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Usability</a:t>
            </a:r>
            <a:r>
              <a:rPr lang="en-US" sz="2400" dirty="0"/>
              <a:t>: Intuitive interface for library users and staff.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Impact:</a:t>
            </a:r>
            <a:r>
              <a:rPr lang="en-US" sz="2400" dirty="0"/>
              <a:t> Modernizes library operations and engages the community.</a:t>
            </a:r>
          </a:p>
          <a:p>
            <a:endParaRPr lang="en-US" sz="24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41158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799</Words>
  <Application>Microsoft Office PowerPoint</Application>
  <PresentationFormat>Widescreen</PresentationFormat>
  <Paragraphs>100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Trebuchet MS</vt:lpstr>
      <vt:lpstr>Office Theme</vt:lpstr>
      <vt:lpstr>PowerPoint Presentation</vt:lpstr>
      <vt:lpstr>Project Background</vt:lpstr>
      <vt:lpstr>Project Overview</vt:lpstr>
      <vt:lpstr>Key Features</vt:lpstr>
      <vt:lpstr>Milestone 1 - Conceptualization</vt:lpstr>
      <vt:lpstr>Milestone 2 - Core Functionality</vt:lpstr>
      <vt:lpstr>Milestone 3 - Advanced Features</vt:lpstr>
      <vt:lpstr>Milestone 4 - Implementation Quality</vt:lpstr>
      <vt:lpstr>Milestone 5 - Presentation and Demo</vt:lpstr>
      <vt:lpstr>Demo Placeholder</vt:lpstr>
      <vt:lpstr>Challenges and Solutions </vt:lpstr>
      <vt:lpstr>Impact and Future Improvements </vt:lpstr>
      <vt:lpstr>Collaboration and Git Usage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Eddie Ariho</cp:lastModifiedBy>
  <cp:revision>21</cp:revision>
  <dcterms:created xsi:type="dcterms:W3CDTF">2023-08-23T08:11:39Z</dcterms:created>
  <dcterms:modified xsi:type="dcterms:W3CDTF">2025-04-17T06:35:57Z</dcterms:modified>
</cp:coreProperties>
</file>