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71" r:id="rId5"/>
    <p:sldId id="257" r:id="rId6"/>
    <p:sldId id="258" r:id="rId7"/>
    <p:sldId id="275" r:id="rId8"/>
    <p:sldId id="259" r:id="rId9"/>
    <p:sldId id="267" r:id="rId10"/>
    <p:sldId id="276" r:id="rId11"/>
    <p:sldId id="261" r:id="rId12"/>
    <p:sldId id="266" r:id="rId13"/>
    <p:sldId id="272" r:id="rId14"/>
    <p:sldId id="260" r:id="rId15"/>
    <p:sldId id="269" r:id="rId16"/>
    <p:sldId id="268" r:id="rId17"/>
    <p:sldId id="273" r:id="rId18"/>
    <p:sldId id="262" r:id="rId19"/>
    <p:sldId id="277" r:id="rId20"/>
    <p:sldId id="278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B3FB-4915-EDB1-CC57-A4ED213FC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BFEF8-93CC-0ED7-D58F-7CFDB64F6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1AED5-C005-D665-A068-8417FA2E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E4D5-DA13-4358-95E6-54762BF2C01E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DF2B1-F6D5-39D9-F409-32A12BBF4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C4C88-3144-D89B-F5E8-556F9F04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B015-CA1D-48FA-82B4-B7C3228FE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09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3D8D-9B28-0D06-5FA9-8ABB635C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4DCDE-48DA-9946-8A31-63D0A31E1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243E9-181B-D822-0C70-0BB9BE1B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E4D5-DA13-4358-95E6-54762BF2C01E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CFCE8-D28D-D144-C33D-8FE0F457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BEBF0-6D87-C4ED-7206-94E57C1C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B015-CA1D-48FA-82B4-B7C3228FE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18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09E12D-EA26-E82E-87CF-109D09779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0685C-CC0E-BFF6-4D80-57264E114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DC479-B270-2B27-8373-30D22B6FC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E4D5-DA13-4358-95E6-54762BF2C01E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6682-0B51-A786-27FD-A8D320A9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E256F-D95C-B2D8-8B08-8EC2FAE3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B015-CA1D-48FA-82B4-B7C3228FE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3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7BAD2-4E4D-9A97-231B-0E29F532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D4FDD-8597-3BB6-B58C-2014032A7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6D374-A758-3BCD-213C-06ADD312A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E4D5-DA13-4358-95E6-54762BF2C01E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C1DDF-7B6F-07AA-C5CC-FE40F065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3722F-2ADD-D0C8-A169-5864995F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B015-CA1D-48FA-82B4-B7C3228FE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71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3139-C6E7-6DC1-F68C-D6E6CE49B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EF465-2BFF-BF2C-BDFB-FC0257E1E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B192C-DAEC-53BB-4A89-AC385D76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E4D5-DA13-4358-95E6-54762BF2C01E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3A9F4-50B1-9AEC-3DC8-8D45BA899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F8650-DEB3-5D38-30C7-25905D25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B015-CA1D-48FA-82B4-B7C3228FE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79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C3C5-A015-ADDA-1C26-4385C642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74FF6-851F-1927-2F55-AA2CD4936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8EC31-10FA-FDB7-C2E3-B9B3CEFF6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0B0C-F5E9-C3D9-F2C7-BA0B7E30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E4D5-DA13-4358-95E6-54762BF2C01E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1E84E-CBD4-BCFA-2D39-ECC1A69F0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35129-217D-4898-E753-F2EC876B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B015-CA1D-48FA-82B4-B7C3228FE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3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6CC0F-8CB0-9B14-CD07-FA917748B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A8236-E60D-22DC-68BF-324B8C42A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7BAC8-666C-6C4D-A139-A7F3751FC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6E95A-2033-0322-0358-52E84F2A5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D2EA1-8F2E-0BE7-70B7-158C6DA87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56CB50-377F-870A-2242-58FA4023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E4D5-DA13-4358-95E6-54762BF2C01E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1A831F-4519-116B-5717-51C1B06A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74DAE1-7065-C405-C162-BB875ABF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B015-CA1D-48FA-82B4-B7C3228FE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14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9260B-896F-D7E4-D6DA-122B35CC7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C60E-1A82-7391-114A-8C0E59A0E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E4D5-DA13-4358-95E6-54762BF2C01E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F75C4-82B6-18D9-45B5-04B9A3D2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F61C1-E4D6-3194-7C0F-81417ECFE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B015-CA1D-48FA-82B4-B7C3228FE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06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EFA13-3426-A011-596B-1D5F854F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E4D5-DA13-4358-95E6-54762BF2C01E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F3F66-A1C0-854F-ABFE-53D5A12D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959EC-D661-89B4-0447-2006B9BB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B015-CA1D-48FA-82B4-B7C3228FE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50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7333-C269-537B-D099-A6B6AB3DB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30817-CC3E-EC02-9832-57C384954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C2165-E2B0-EAEE-148F-025042D05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8EF7E-8252-24C6-27F9-627F94C2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E4D5-DA13-4358-95E6-54762BF2C01E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54B98-D8A5-AA6C-28FA-AC6E981C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47B4B-1595-24DD-8DB3-D1312780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B015-CA1D-48FA-82B4-B7C3228FE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2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AE26-B154-3775-AB1D-AE84A23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BB017-5C88-FE12-3206-3353CB477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83F92-D478-A506-DAC3-C43B6893E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FF98A-CD7F-DAF7-C08A-2D8D4A1F7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E4D5-DA13-4358-95E6-54762BF2C01E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A5008-44C2-26CE-C2DE-5F72685E3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837C9-693C-00AB-A606-2372A03D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B015-CA1D-48FA-82B4-B7C3228FE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68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3F07C-0B45-10B9-2CC2-9F43D4404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51FFE-93C3-B8C2-62AB-C8871A9CD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8F0B0-E763-F652-3E1F-E0839D1E6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AE4D5-DA13-4358-95E6-54762BF2C01E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6C70-B36D-1EA0-3A0C-901F03F53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1CC00-29FC-7A11-2DDE-1D7550D6E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6B015-CA1D-48FA-82B4-B7C3228FE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48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B5EE5-230F-51CE-266C-6927DC942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814" y="471424"/>
            <a:ext cx="5205662" cy="2957576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pPr algn="l"/>
            <a:r>
              <a:rPr lang="en-IN" b="1" dirty="0"/>
              <a:t>Hotel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82324-7BD4-73C1-D84E-EDD4F05FD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814" y="4813808"/>
            <a:ext cx="4419838" cy="1572768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The Hotel Management System (HMS) is an innovative software solution designed to automate and streamline the major operational processes of a hotel.</a:t>
            </a:r>
            <a:endParaRPr lang="en-IN" sz="2000" b="1" dirty="0"/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tel bell">
            <a:extLst>
              <a:ext uri="{FF2B5EF4-FFF2-40B4-BE49-F238E27FC236}">
                <a16:creationId xmlns:a16="http://schemas.microsoft.com/office/drawing/2014/main" id="{4C8AB909-B9A1-82F6-9A00-ABF7A135F9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524" r="16523" b="-1"/>
          <a:stretch/>
        </p:blipFill>
        <p:spPr>
          <a:xfrm>
            <a:off x="5313225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4049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64CDCFB1-A3FB-53EC-7168-9C6C494A4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1" b="1"/>
          <a:stretch/>
        </p:blipFill>
        <p:spPr>
          <a:xfrm>
            <a:off x="169926" y="114300"/>
            <a:ext cx="11849100" cy="657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25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4BADD-253B-7AB6-9D53-12AEB8624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962529"/>
            <a:ext cx="5625470" cy="222509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anchor="b">
            <a:normAutofit fontScale="90000"/>
          </a:bodyPr>
          <a:lstStyle/>
          <a:p>
            <a:pPr algn="l"/>
            <a:r>
              <a:rPr lang="en-IN" sz="8000" b="1" dirty="0"/>
              <a:t>Guest </a:t>
            </a:r>
            <a:br>
              <a:rPr lang="en-IN" sz="8000" b="1" dirty="0"/>
            </a:br>
            <a:r>
              <a:rPr lang="en-IN" sz="8000" b="1" dirty="0"/>
              <a:t>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6CC88-3653-36BF-FCBA-A61EA462A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924" y="3670382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Maintains detailed records of guest information, enhancing personalized service and communication.</a:t>
            </a:r>
            <a:endParaRPr lang="en-IN"/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D775A95E-3062-13D6-A29E-4E796EB52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9185" y="4279738"/>
            <a:ext cx="2489416" cy="24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1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DAC92-A71A-93D8-3106-738B30868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IN" b="1" dirty="0"/>
              <a:t>Manage Guest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5543F-4595-C9FB-2CD6-B9F1F481F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Facilitates the addition, updating, and management of guest records.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986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reception&#10;&#10;Description automatically generated">
            <a:extLst>
              <a:ext uri="{FF2B5EF4-FFF2-40B4-BE49-F238E27FC236}">
                <a16:creationId xmlns:a16="http://schemas.microsoft.com/office/drawing/2014/main" id="{EC9B7035-E0EB-2FC2-C844-661C750FA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CA2F72-15CD-8832-290F-74F6B748D387}"/>
              </a:ext>
            </a:extLst>
          </p:cNvPr>
          <p:cNvSpPr/>
          <p:nvPr/>
        </p:nvSpPr>
        <p:spPr>
          <a:xfrm>
            <a:off x="63500" y="0"/>
            <a:ext cx="254000" cy="685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C3FDFC-E997-92BC-29C3-80ED26317BCE}"/>
              </a:ext>
            </a:extLst>
          </p:cNvPr>
          <p:cNvSpPr/>
          <p:nvPr/>
        </p:nvSpPr>
        <p:spPr>
          <a:xfrm>
            <a:off x="11874500" y="0"/>
            <a:ext cx="254000" cy="685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64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2" name="Rectangle 201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ight Triangle 20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07A3D-D99C-C2DA-80D9-991C770FE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3641" y="895478"/>
            <a:ext cx="9231410" cy="253173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pPr algn="l"/>
            <a:r>
              <a:rPr lang="en-IN" sz="8000" b="1" dirty="0"/>
              <a:t>Inventory Control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E2E95-3D97-5426-AD4C-B5D305C6C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8322" y="3699419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Keeps track of hotel inventories, ensuring supplies are managed effectively.</a:t>
            </a:r>
            <a:endParaRPr lang="en-IN" dirty="0"/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CAC0D0DD-FDD0-BEA8-F32C-3BA42B32B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9185" y="4279738"/>
            <a:ext cx="2489416" cy="24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7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15941-92EB-25E3-AE2B-4ABB01C9C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424" y="1528475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IN" b="1" dirty="0"/>
              <a:t>Manage Inventory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94346-92BD-F3C1-A901-9D5432328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9362" y="4398795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Handles inventory items, ensuring proper stock management.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142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37D01-07D0-D168-ED2C-CE2602BB6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599" y="3153955"/>
            <a:ext cx="7644627" cy="1185045"/>
          </a:xfrm>
        </p:spPr>
        <p:txBody>
          <a:bodyPr>
            <a:normAutofit/>
          </a:bodyPr>
          <a:lstStyle/>
          <a:p>
            <a:pPr algn="r"/>
            <a:r>
              <a:rPr lang="en-IN" b="1" dirty="0"/>
              <a:t>Manage Staff Records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125F4-4218-19E9-1EF9-4E8C46942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599" y="4429073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Allows for the addition, update, deletion, and viewing of staff profiles.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4217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any&#10;&#10;Description automatically generated">
            <a:extLst>
              <a:ext uri="{FF2B5EF4-FFF2-40B4-BE49-F238E27FC236}">
                <a16:creationId xmlns:a16="http://schemas.microsoft.com/office/drawing/2014/main" id="{AECE581F-B00B-0C59-7F24-89119B5E4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-1815"/>
            <a:ext cx="10871200" cy="68598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BB3D6E-0105-F27D-1B25-42FC24E44C53}"/>
              </a:ext>
            </a:extLst>
          </p:cNvPr>
          <p:cNvSpPr/>
          <p:nvPr/>
        </p:nvSpPr>
        <p:spPr>
          <a:xfrm>
            <a:off x="63500" y="0"/>
            <a:ext cx="254000" cy="685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732ABE-EECE-C822-A339-585D8FD1E579}"/>
              </a:ext>
            </a:extLst>
          </p:cNvPr>
          <p:cNvSpPr/>
          <p:nvPr/>
        </p:nvSpPr>
        <p:spPr>
          <a:xfrm>
            <a:off x="11874500" y="-1815"/>
            <a:ext cx="254000" cy="685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147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08C24-B674-5542-4A82-6E5F37677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110" y="1104404"/>
            <a:ext cx="6310500" cy="2341564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pPr algn="l"/>
            <a:r>
              <a:rPr lang="en-IN" sz="8000" b="1" dirty="0"/>
              <a:t>Administration Oversight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66589-2376-C95E-B490-3ABE13AD6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3110" y="3623410"/>
            <a:ext cx="5925987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Provides management with the ability to monitor operations, facilitating strategic decision-making.</a:t>
            </a:r>
            <a:endParaRPr lang="en-IN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D1BF8B38-ECCD-BD46-140F-CC0BF0D13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9185" y="4279738"/>
            <a:ext cx="2489416" cy="24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92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8DBD3C-027A-C088-CFF9-18F32EB3BC88}"/>
              </a:ext>
            </a:extLst>
          </p:cNvPr>
          <p:cNvSpPr/>
          <p:nvPr/>
        </p:nvSpPr>
        <p:spPr>
          <a:xfrm>
            <a:off x="4038600" y="1939159"/>
            <a:ext cx="7644627" cy="2751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Manage and Generate Reports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33862B-FE01-FEAA-529D-03A13DF31627}"/>
              </a:ext>
            </a:extLst>
          </p:cNvPr>
          <p:cNvSpPr txBox="1"/>
          <p:nvPr/>
        </p:nvSpPr>
        <p:spPr>
          <a:xfrm>
            <a:off x="4038600" y="4782320"/>
            <a:ext cx="7644627" cy="1329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Administration Service can manage and generate repots for staffs and inventory.</a:t>
            </a:r>
          </a:p>
        </p:txBody>
      </p:sp>
    </p:spTree>
    <p:extLst>
      <p:ext uri="{BB962C8B-B14F-4D97-AF65-F5344CB8AC3E}">
        <p14:creationId xmlns:p14="http://schemas.microsoft.com/office/powerpoint/2010/main" val="59401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40EE6-92E7-BFFA-EFC2-60FF76193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525" y="2324100"/>
            <a:ext cx="3954765" cy="18936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A510E-572C-8520-39DE-49CF6D444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484" y="1814385"/>
            <a:ext cx="6906491" cy="29130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dirty="0"/>
              <a:t> Simplifying Daily Processes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dirty="0"/>
              <a:t> Improving Customer Service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dirty="0"/>
              <a:t> Reducing Manual Handling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dirty="0"/>
              <a:t> Ensuring User-Friendly Experience</a:t>
            </a:r>
          </a:p>
        </p:txBody>
      </p:sp>
    </p:spTree>
    <p:extLst>
      <p:ext uri="{BB962C8B-B14F-4D97-AF65-F5344CB8AC3E}">
        <p14:creationId xmlns:p14="http://schemas.microsoft.com/office/powerpoint/2010/main" val="3557863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company&#10;&#10;Description automatically generated">
            <a:extLst>
              <a:ext uri="{FF2B5EF4-FFF2-40B4-BE49-F238E27FC236}">
                <a16:creationId xmlns:a16="http://schemas.microsoft.com/office/drawing/2014/main" id="{A830EEC8-99F4-6B03-CDF9-79962DC5C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0"/>
            <a:ext cx="10414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2095D2-F5D0-D4AF-7C24-66CABC369F6F}"/>
              </a:ext>
            </a:extLst>
          </p:cNvPr>
          <p:cNvSpPr/>
          <p:nvPr/>
        </p:nvSpPr>
        <p:spPr>
          <a:xfrm>
            <a:off x="63500" y="0"/>
            <a:ext cx="254000" cy="685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996595-EEC6-E8ED-E50A-EA0E2D752181}"/>
              </a:ext>
            </a:extLst>
          </p:cNvPr>
          <p:cNvSpPr/>
          <p:nvPr/>
        </p:nvSpPr>
        <p:spPr>
          <a:xfrm>
            <a:off x="11849100" y="0"/>
            <a:ext cx="254000" cy="685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178BEF-4FC1-AF02-FEA3-8BC87402F941}"/>
              </a:ext>
            </a:extLst>
          </p:cNvPr>
          <p:cNvSpPr/>
          <p:nvPr/>
        </p:nvSpPr>
        <p:spPr>
          <a:xfrm>
            <a:off x="3679371" y="5344886"/>
            <a:ext cx="1992086" cy="75111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913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332F05-7889-1108-5E15-DC3F5D4BD4BB}"/>
              </a:ext>
            </a:extLst>
          </p:cNvPr>
          <p:cNvSpPr/>
          <p:nvPr/>
        </p:nvSpPr>
        <p:spPr>
          <a:xfrm>
            <a:off x="6143465" y="2094526"/>
            <a:ext cx="5232400" cy="266894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6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1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42565C-E3CC-4EF0-8093-88FCC788A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8027347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4490A-6DD9-08C9-9577-BACF897C6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103" y="1420371"/>
            <a:ext cx="5546580" cy="4016621"/>
          </a:xfrm>
        </p:spPr>
        <p:txBody>
          <a:bodyPr anchor="ctr">
            <a:normAutofit/>
          </a:bodyPr>
          <a:lstStyle/>
          <a:p>
            <a:pPr algn="l"/>
            <a:r>
              <a:rPr lang="en-IN" sz="8000" b="1" dirty="0"/>
              <a:t>User Roles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13611-99D0-A1F7-C6C1-EE41ECBA1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9491" y="0"/>
            <a:ext cx="3388821" cy="6527800"/>
          </a:xfrm>
        </p:spPr>
        <p:txBody>
          <a:bodyPr anchor="ctr">
            <a:noAutofit/>
          </a:bodyPr>
          <a:lstStyle/>
          <a:p>
            <a:r>
              <a:rPr lang="en-US" b="1" dirty="0"/>
              <a:t>Owner</a:t>
            </a:r>
          </a:p>
          <a:p>
            <a:r>
              <a:rPr lang="en-US" dirty="0"/>
              <a:t> Full access to all functionalities.</a:t>
            </a:r>
          </a:p>
          <a:p>
            <a:r>
              <a:rPr lang="en-US" b="1" dirty="0"/>
              <a:t>Manager </a:t>
            </a:r>
          </a:p>
          <a:p>
            <a:r>
              <a:rPr lang="en-US" dirty="0"/>
              <a:t>Access to most features with some limitations.</a:t>
            </a:r>
          </a:p>
          <a:p>
            <a:r>
              <a:rPr lang="en-US" b="1" dirty="0"/>
              <a:t>Receptionist </a:t>
            </a:r>
          </a:p>
          <a:p>
            <a:r>
              <a:rPr lang="en-US" dirty="0"/>
              <a:t>Limited access, primarily focused on reservation management.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6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company&#10;&#10;Description automatically generated">
            <a:extLst>
              <a:ext uri="{FF2B5EF4-FFF2-40B4-BE49-F238E27FC236}">
                <a16:creationId xmlns:a16="http://schemas.microsoft.com/office/drawing/2014/main" id="{A830EEC8-99F4-6B03-CDF9-79962DC5C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0"/>
            <a:ext cx="10414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2095D2-F5D0-D4AF-7C24-66CABC369F6F}"/>
              </a:ext>
            </a:extLst>
          </p:cNvPr>
          <p:cNvSpPr/>
          <p:nvPr/>
        </p:nvSpPr>
        <p:spPr>
          <a:xfrm>
            <a:off x="63500" y="0"/>
            <a:ext cx="254000" cy="685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996595-EEC6-E8ED-E50A-EA0E2D752181}"/>
              </a:ext>
            </a:extLst>
          </p:cNvPr>
          <p:cNvSpPr/>
          <p:nvPr/>
        </p:nvSpPr>
        <p:spPr>
          <a:xfrm>
            <a:off x="11849100" y="0"/>
            <a:ext cx="254000" cy="685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178BEF-4FC1-AF02-FEA3-8BC87402F941}"/>
              </a:ext>
            </a:extLst>
          </p:cNvPr>
          <p:cNvSpPr/>
          <p:nvPr/>
        </p:nvSpPr>
        <p:spPr>
          <a:xfrm>
            <a:off x="3679371" y="5344886"/>
            <a:ext cx="1992086" cy="75111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06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6" name="Rectangle 365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ight Triangle 367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2C04D-2CA6-C637-EA17-45286C9F7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9015" y="1808968"/>
            <a:ext cx="5208027" cy="32364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900" b="1" kern="1200" dirty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 Product</a:t>
            </a:r>
            <a:br>
              <a:rPr lang="en-US" sz="8900" b="1" kern="1200" dirty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</a:br>
            <a:r>
              <a:rPr lang="en-US" sz="8900" b="1" kern="1200" dirty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Functions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7CC72-F822-30A9-1EDA-57A8A8690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9105" y="2144963"/>
            <a:ext cx="3509660" cy="35098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 Make Reservation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 Add Guest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 Add Staff Members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 Search Rooms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 Add Payments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 Issue Bill</a:t>
            </a:r>
          </a:p>
          <a:p>
            <a:pPr algn="l"/>
            <a:endParaRPr lang="en-US" b="1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b="1" dirty="0"/>
          </a:p>
        </p:txBody>
      </p: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2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9" name="Rectangle 228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ight Triangle 23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2D816-A880-BE94-7486-50CE56600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3498" y="1030407"/>
            <a:ext cx="7132335" cy="2305460"/>
          </a:xfrm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pPr algn="l"/>
            <a:r>
              <a:rPr lang="en-IN" sz="8000" b="1" dirty="0"/>
              <a:t>Reservation </a:t>
            </a:r>
            <a:br>
              <a:rPr lang="en-IN" sz="8000" b="1" dirty="0"/>
            </a:br>
            <a:r>
              <a:rPr lang="en-IN" sz="8000" b="1" dirty="0"/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16225-5A3E-7CB2-78ED-ECC481B9B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3498" y="3742999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Manages room bookings, allowing users to check availability and secure reservations effortlessly.</a:t>
            </a:r>
            <a:endParaRPr lang="en-IN" dirty="0"/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B8F918F2-F667-BD3E-68C0-88AD7D888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9185" y="4279738"/>
            <a:ext cx="2489416" cy="24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2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914068-8629-20C5-9701-E2AA1466FFF2}"/>
              </a:ext>
            </a:extLst>
          </p:cNvPr>
          <p:cNvSpPr/>
          <p:nvPr/>
        </p:nvSpPr>
        <p:spPr>
          <a:xfrm>
            <a:off x="4038600" y="1939159"/>
            <a:ext cx="7644627" cy="2751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Manage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Reservations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41922-E14A-61AE-582A-6E0F0CBFE881}"/>
              </a:ext>
            </a:extLst>
          </p:cNvPr>
          <p:cNvSpPr txBox="1"/>
          <p:nvPr/>
        </p:nvSpPr>
        <p:spPr>
          <a:xfrm>
            <a:off x="4038600" y="4782320"/>
            <a:ext cx="7644627" cy="1329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Reservation System is for manage all room types room services.</a:t>
            </a:r>
          </a:p>
        </p:txBody>
      </p:sp>
    </p:spTree>
    <p:extLst>
      <p:ext uri="{BB962C8B-B14F-4D97-AF65-F5344CB8AC3E}">
        <p14:creationId xmlns:p14="http://schemas.microsoft.com/office/powerpoint/2010/main" val="3980396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" name="Rectangle 214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ight Triangle 216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A8D58-BF81-1182-4CAA-E4EB88A4B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3641" y="842229"/>
            <a:ext cx="8455659" cy="249363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pPr algn="l"/>
            <a:r>
              <a:rPr lang="en-IN" sz="8000" b="1" dirty="0"/>
              <a:t>Room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07A00-9F24-B57A-BB9F-556D1B359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3641" y="3623410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Handles various room types and services, ensuring efficient management of accommodations.</a:t>
            </a:r>
            <a:endParaRPr lang="en-IN" dirty="0"/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30724A7D-7E83-23FD-E3B6-3FBAC7775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9185" y="4279738"/>
            <a:ext cx="2489416" cy="24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0FDED-AA5A-0A3E-DD2F-04E709512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IN" b="1"/>
              <a:t>Manage Room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12A5A-102F-00ED-CB52-9AF98D140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/>
              <a:t>Provides functionality for adding, updating, and deleting room information.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75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267</Words>
  <Application>Microsoft Office PowerPoint</Application>
  <PresentationFormat>Widescreen</PresentationFormat>
  <Paragraphs>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Hotel Management System</vt:lpstr>
      <vt:lpstr>Objectives</vt:lpstr>
      <vt:lpstr>User Roles</vt:lpstr>
      <vt:lpstr>PowerPoint Presentation</vt:lpstr>
      <vt:lpstr> Product Functions </vt:lpstr>
      <vt:lpstr>Reservation  System</vt:lpstr>
      <vt:lpstr>PowerPoint Presentation</vt:lpstr>
      <vt:lpstr>Room Management System</vt:lpstr>
      <vt:lpstr>Manage Room Details</vt:lpstr>
      <vt:lpstr>PowerPoint Presentation</vt:lpstr>
      <vt:lpstr>Guest  Management</vt:lpstr>
      <vt:lpstr>Manage Guest Information</vt:lpstr>
      <vt:lpstr>PowerPoint Presentation</vt:lpstr>
      <vt:lpstr>Inventory Control System</vt:lpstr>
      <vt:lpstr>Manage Inventory</vt:lpstr>
      <vt:lpstr>Manage Staff Records</vt:lpstr>
      <vt:lpstr>PowerPoint Presentation</vt:lpstr>
      <vt:lpstr>Administration Oversight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System Overview</dc:title>
  <dc:creator>Sharma, Abhishek</dc:creator>
  <cp:lastModifiedBy>Sharma, Abhishek</cp:lastModifiedBy>
  <cp:revision>15</cp:revision>
  <dcterms:created xsi:type="dcterms:W3CDTF">2024-10-16T17:34:06Z</dcterms:created>
  <dcterms:modified xsi:type="dcterms:W3CDTF">2024-10-22T05:59:47Z</dcterms:modified>
</cp:coreProperties>
</file>