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/>
    <p:restoredTop sz="94694"/>
  </p:normalViewPr>
  <p:slideViewPr>
    <p:cSldViewPr snapToGrid="0">
      <p:cViewPr>
        <p:scale>
          <a:sx n="140" d="100"/>
          <a:sy n="140" d="100"/>
        </p:scale>
        <p:origin x="-3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587A-8CBB-DFA2-E400-470C4A5AE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11E66-F8AC-3476-E5D0-CA518733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2DA77-8720-DD23-9106-4FBDFC8E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3E56-7662-F947-975D-1F0CDACA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9252-8E86-0123-A811-9E4B974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8E98-8973-D162-F682-18E71144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F2AAC-4C52-F112-6381-23BC099F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0363C-D4E0-A137-D48B-4D192BB2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CCB-56BE-A95D-A7B0-F751712D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F8EA-22CF-59A6-B09D-85564BC4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8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9CE35-AD2B-E407-E5F1-557FC6761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AFC92-F290-010A-B4AD-2A739396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86F8-DA23-A81C-2C51-93CEBE3E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A0BC-3695-FD12-1442-AA4C22CA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A1A2-8700-6907-F4C6-05781354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2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672A-D4FB-7944-BE0F-5F384DAB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3A8E-933A-93E9-E7AA-12C877E1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6FAB-4DB3-255E-07E0-DE0AAE1A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A7D4E-5050-4EF9-71E2-30D792D2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5B3F-5316-86C7-EB28-9D43BB7A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F2-B368-42E9-CA7F-CBC09B2E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4305A-1C4A-18AC-6D83-17357639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B342F-F0E3-300C-EE8F-A111F91C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B98C-0621-7E64-0255-F364ABC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9FC6-DC15-8750-262B-01A19D31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7C3F-7A9D-0595-8780-6960DC27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2E0C2-AA6A-5F71-569F-A328576D1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6004A-6216-20D7-97C9-C8F4E5930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9F0D3-2E12-BD7F-94B4-C19BCACC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CAEB3-1791-DEDB-D9D8-15271DE1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C4B81-2A14-0736-A3C0-57BD1E83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927F-FCB0-86C4-71FE-C19B18E2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FEA56-40DF-269E-7A5A-5B225CACB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3172D-7275-7B85-5ADF-F3968413D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61F08-8073-C618-27A5-97C61478D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1AE5B-098B-2FEC-D1AC-737F48142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BD849-911A-9604-6440-7AE979BE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0C2BA-F95F-AC83-FFF7-CFE8D3B9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A6629-816D-82E9-349F-1EF21A1C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8025-A073-A73A-80CB-70556009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1B526-8FAD-81C3-2043-575CF17B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031C1-07C5-769B-5215-173B36B1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B7D83-481B-46AF-560C-65E80631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9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D5AB-0A92-5BDA-057E-E257E54B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2FA9D-FE0A-553B-DDCE-BDAFB5E6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BAEB1-B007-F852-5451-8E664A58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4BDB-E46A-8181-8226-79470C04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0BD1-6C40-3749-C19E-29229D03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12080-F011-5ADD-1029-9E840DB9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BC658-1A5C-63B6-0B0E-EB84DDA0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1D41-03A7-C695-51B0-9D57476A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1A8AE-D0DB-A3CE-5E3D-15E3A4F9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5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C008-2C2F-2915-082B-CF41ABC8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01337-7A4A-1B0B-49A4-879086DD3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E0760-4FD9-878B-9A0D-5AA1E9F71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FA39-00DA-A84B-0AC2-E0FD5DEA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4C19A-1995-E34E-D53B-30BFB223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CA752-C97E-429A-2AAE-DEF42014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CDB9B-DDD4-142D-3EB4-803A3621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A190-8FD0-7431-AC17-2B15F619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4D249-A444-E2B7-E102-3D4E5D889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34A04-C95B-314A-80E2-43C4AE8E768D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1523-B702-B1E4-C546-D0EEDCCC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EEAE-2C9C-C8A0-087A-841E85ED4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DE835-4A8E-3B47-A0CD-0197B401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42B03F64-7AD3-D1E9-8647-A71D4BA554E8}"/>
              </a:ext>
            </a:extLst>
          </p:cNvPr>
          <p:cNvSpPr/>
          <p:nvPr/>
        </p:nvSpPr>
        <p:spPr>
          <a:xfrm>
            <a:off x="4415241" y="356190"/>
            <a:ext cx="2266431" cy="6099473"/>
          </a:xfrm>
          <a:prstGeom prst="rect">
            <a:avLst/>
          </a:prstGeom>
          <a:solidFill>
            <a:schemeClr val="accent6">
              <a:lumMod val="75000"/>
              <a:alpha val="21062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1048D6-6984-0683-55AB-B2ECEE6C0B5C}"/>
              </a:ext>
            </a:extLst>
          </p:cNvPr>
          <p:cNvSpPr/>
          <p:nvPr/>
        </p:nvSpPr>
        <p:spPr>
          <a:xfrm>
            <a:off x="2066544" y="356190"/>
            <a:ext cx="2266431" cy="6099474"/>
          </a:xfrm>
          <a:prstGeom prst="rect">
            <a:avLst/>
          </a:prstGeom>
          <a:solidFill>
            <a:schemeClr val="accent4">
              <a:alpha val="21062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3E8006-2791-2026-DCD2-DF209F32F717}"/>
              </a:ext>
            </a:extLst>
          </p:cNvPr>
          <p:cNvCxnSpPr>
            <a:cxnSpLocks/>
          </p:cNvCxnSpPr>
          <p:nvPr/>
        </p:nvCxnSpPr>
        <p:spPr>
          <a:xfrm flipV="1">
            <a:off x="2338364" y="452810"/>
            <a:ext cx="1450428" cy="3321269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C23DD4-5B6A-AF34-F0B9-B286F5BDFDCC}"/>
              </a:ext>
            </a:extLst>
          </p:cNvPr>
          <p:cNvSpPr txBox="1"/>
          <p:nvPr/>
        </p:nvSpPr>
        <p:spPr>
          <a:xfrm>
            <a:off x="2744260" y="180080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80CF9-1B67-03F4-063A-E47881F5404B}"/>
              </a:ext>
            </a:extLst>
          </p:cNvPr>
          <p:cNvSpPr txBox="1"/>
          <p:nvPr/>
        </p:nvSpPr>
        <p:spPr>
          <a:xfrm>
            <a:off x="3391119" y="3339792"/>
            <a:ext cx="39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87ECEF-C615-0E7B-5382-B62844ECE9F2}"/>
              </a:ext>
            </a:extLst>
          </p:cNvPr>
          <p:cNvCxnSpPr>
            <a:cxnSpLocks/>
          </p:cNvCxnSpPr>
          <p:nvPr/>
        </p:nvCxnSpPr>
        <p:spPr>
          <a:xfrm flipV="1">
            <a:off x="3788792" y="605210"/>
            <a:ext cx="0" cy="316886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73CD46-2ACA-8613-882A-F14EFD4D7CC2}"/>
              </a:ext>
            </a:extLst>
          </p:cNvPr>
          <p:cNvCxnSpPr>
            <a:cxnSpLocks/>
          </p:cNvCxnSpPr>
          <p:nvPr/>
        </p:nvCxnSpPr>
        <p:spPr>
          <a:xfrm flipV="1">
            <a:off x="2338363" y="1985470"/>
            <a:ext cx="1450429" cy="17886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93BCF1-91A7-95FD-B317-0900156B331B}"/>
              </a:ext>
            </a:extLst>
          </p:cNvPr>
          <p:cNvSpPr txBox="1"/>
          <p:nvPr/>
        </p:nvSpPr>
        <p:spPr>
          <a:xfrm>
            <a:off x="3067696" y="278744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BA7027-6603-C1C0-D578-DF6692A63F74}"/>
              </a:ext>
            </a:extLst>
          </p:cNvPr>
          <p:cNvCxnSpPr>
            <a:cxnSpLocks/>
          </p:cNvCxnSpPr>
          <p:nvPr/>
        </p:nvCxnSpPr>
        <p:spPr>
          <a:xfrm flipV="1">
            <a:off x="3884664" y="1995767"/>
            <a:ext cx="0" cy="182087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60C9F2-4676-4C36-FE6B-766D8DDC2D86}"/>
              </a:ext>
            </a:extLst>
          </p:cNvPr>
          <p:cNvSpPr txBox="1"/>
          <p:nvPr/>
        </p:nvSpPr>
        <p:spPr>
          <a:xfrm>
            <a:off x="3888576" y="2787441"/>
            <a:ext cx="46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C0B6E-456D-AC48-BB1A-BD72C9159285}"/>
              </a:ext>
            </a:extLst>
          </p:cNvPr>
          <p:cNvSpPr txBox="1"/>
          <p:nvPr/>
        </p:nvSpPr>
        <p:spPr>
          <a:xfrm>
            <a:off x="3975262" y="126342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6D142-CEB0-9A31-8B07-2907998A515E}"/>
              </a:ext>
            </a:extLst>
          </p:cNvPr>
          <p:cNvCxnSpPr/>
          <p:nvPr/>
        </p:nvCxnSpPr>
        <p:spPr>
          <a:xfrm flipV="1">
            <a:off x="3967467" y="605210"/>
            <a:ext cx="0" cy="131642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3588C-B1F0-49B9-7701-B661CB03DEF2}"/>
              </a:ext>
            </a:extLst>
          </p:cNvPr>
          <p:cNvCxnSpPr/>
          <p:nvPr/>
        </p:nvCxnSpPr>
        <p:spPr>
          <a:xfrm>
            <a:off x="2338363" y="3816642"/>
            <a:ext cx="1355836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50B2D5-4932-02F2-56D9-8543675455F5}"/>
              </a:ext>
            </a:extLst>
          </p:cNvPr>
          <p:cNvSpPr txBox="1"/>
          <p:nvPr/>
        </p:nvSpPr>
        <p:spPr>
          <a:xfrm>
            <a:off x="2805333" y="387781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</a:t>
            </a:r>
            <a:endParaRPr lang="en-US" dirty="0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AF02C2FE-26B1-2D8B-BF6C-1823B01973D0}"/>
              </a:ext>
            </a:extLst>
          </p:cNvPr>
          <p:cNvSpPr/>
          <p:nvPr/>
        </p:nvSpPr>
        <p:spPr>
          <a:xfrm>
            <a:off x="2166961" y="3468123"/>
            <a:ext cx="516488" cy="697038"/>
          </a:xfrm>
          <a:prstGeom prst="arc">
            <a:avLst>
              <a:gd name="adj1" fmla="val 16834330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4B7F2A-6C97-AE3E-85FA-6968A1E04720}"/>
                  </a:ext>
                </a:extLst>
              </p:cNvPr>
              <p:cNvSpPr txBox="1"/>
              <p:nvPr/>
            </p:nvSpPr>
            <p:spPr>
              <a:xfrm>
                <a:off x="2648029" y="3457985"/>
                <a:ext cx="29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4B7F2A-6C97-AE3E-85FA-6968A1E04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29" y="3457985"/>
                <a:ext cx="291683" cy="276999"/>
              </a:xfrm>
              <a:prstGeom prst="rect">
                <a:avLst/>
              </a:prstGeom>
              <a:blipFill>
                <a:blip r:embed="rId2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8D75C9-2AEF-FECD-E5EA-C17568B9374A}"/>
              </a:ext>
            </a:extLst>
          </p:cNvPr>
          <p:cNvCxnSpPr>
            <a:cxnSpLocks/>
          </p:cNvCxnSpPr>
          <p:nvPr/>
        </p:nvCxnSpPr>
        <p:spPr>
          <a:xfrm>
            <a:off x="4509168" y="3987539"/>
            <a:ext cx="1479408" cy="23624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5A0395B6-ADAD-BABF-4AB1-B150321524D6}"/>
              </a:ext>
            </a:extLst>
          </p:cNvPr>
          <p:cNvSpPr/>
          <p:nvPr/>
        </p:nvSpPr>
        <p:spPr>
          <a:xfrm>
            <a:off x="2362339" y="3236070"/>
            <a:ext cx="694245" cy="1076015"/>
          </a:xfrm>
          <a:prstGeom prst="arc">
            <a:avLst>
              <a:gd name="adj1" fmla="val 16834330"/>
              <a:gd name="adj2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66E4E3-6FD4-BA8F-5996-8AC381B8660A}"/>
                  </a:ext>
                </a:extLst>
              </p:cNvPr>
              <p:cNvSpPr txBox="1"/>
              <p:nvPr/>
            </p:nvSpPr>
            <p:spPr>
              <a:xfrm>
                <a:off x="3016515" y="3265994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466E4E3-6FD4-BA8F-5996-8AC381B86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15" y="3265994"/>
                <a:ext cx="278601" cy="276999"/>
              </a:xfrm>
              <a:prstGeom prst="rect">
                <a:avLst/>
              </a:prstGeom>
              <a:blipFill>
                <a:blip r:embed="rId3"/>
                <a:stretch>
                  <a:fillRect l="-30435" t="-4545" r="-8696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C620228-0F1A-955A-4DAD-325EB8E0F26F}"/>
              </a:ext>
            </a:extLst>
          </p:cNvPr>
          <p:cNvSpPr txBox="1"/>
          <p:nvPr/>
        </p:nvSpPr>
        <p:spPr>
          <a:xfrm>
            <a:off x="4724983" y="501418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A8EB11-B21A-040F-C85E-D63E5D65316A}"/>
              </a:ext>
            </a:extLst>
          </p:cNvPr>
          <p:cNvCxnSpPr>
            <a:cxnSpLocks/>
          </p:cNvCxnSpPr>
          <p:nvPr/>
        </p:nvCxnSpPr>
        <p:spPr>
          <a:xfrm>
            <a:off x="4509168" y="3973635"/>
            <a:ext cx="1570879" cy="1091633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DC1152-2CAD-B5EB-4E32-D2B5212BB540}"/>
              </a:ext>
            </a:extLst>
          </p:cNvPr>
          <p:cNvCxnSpPr>
            <a:cxnSpLocks/>
          </p:cNvCxnSpPr>
          <p:nvPr/>
        </p:nvCxnSpPr>
        <p:spPr>
          <a:xfrm>
            <a:off x="6036406" y="3902616"/>
            <a:ext cx="0" cy="9746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656454-A8C4-20A2-B693-ADD1213B78C1}"/>
              </a:ext>
            </a:extLst>
          </p:cNvPr>
          <p:cNvCxnSpPr>
            <a:cxnSpLocks/>
          </p:cNvCxnSpPr>
          <p:nvPr/>
        </p:nvCxnSpPr>
        <p:spPr>
          <a:xfrm>
            <a:off x="6080047" y="3888528"/>
            <a:ext cx="0" cy="253457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227BC5-BB13-3751-98C4-8F3C28995861}"/>
              </a:ext>
            </a:extLst>
          </p:cNvPr>
          <p:cNvSpPr txBox="1"/>
          <p:nvPr/>
        </p:nvSpPr>
        <p:spPr>
          <a:xfrm>
            <a:off x="6171519" y="5198855"/>
            <a:ext cx="46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70EEDD-920F-3271-9BB5-5C88673BED42}"/>
              </a:ext>
            </a:extLst>
          </p:cNvPr>
          <p:cNvSpPr txBox="1"/>
          <p:nvPr/>
        </p:nvSpPr>
        <p:spPr>
          <a:xfrm>
            <a:off x="5248872" y="41746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8607BB-EFEA-216E-CAB2-3B848BC3DF97}"/>
              </a:ext>
            </a:extLst>
          </p:cNvPr>
          <p:cNvSpPr txBox="1"/>
          <p:nvPr/>
        </p:nvSpPr>
        <p:spPr>
          <a:xfrm>
            <a:off x="5616148" y="3896437"/>
            <a:ext cx="39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2B11B1-4127-1625-F7A2-5D739A0E6FF6}"/>
              </a:ext>
            </a:extLst>
          </p:cNvPr>
          <p:cNvCxnSpPr>
            <a:cxnSpLocks/>
          </p:cNvCxnSpPr>
          <p:nvPr/>
        </p:nvCxnSpPr>
        <p:spPr>
          <a:xfrm>
            <a:off x="4509168" y="3900419"/>
            <a:ext cx="1417622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F3F2E6BD-A92C-8CF4-5F77-F4FD4B9D062E}"/>
              </a:ext>
            </a:extLst>
          </p:cNvPr>
          <p:cNvSpPr/>
          <p:nvPr/>
        </p:nvSpPr>
        <p:spPr>
          <a:xfrm>
            <a:off x="4150040" y="3358429"/>
            <a:ext cx="694245" cy="1076015"/>
          </a:xfrm>
          <a:prstGeom prst="arc">
            <a:avLst>
              <a:gd name="adj1" fmla="val 21582059"/>
              <a:gd name="adj2" fmla="val 368838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CAB84-6855-5E46-011A-5E9CFE87E82F}"/>
                  </a:ext>
                </a:extLst>
              </p:cNvPr>
              <p:cNvSpPr txBox="1"/>
              <p:nvPr/>
            </p:nvSpPr>
            <p:spPr>
              <a:xfrm>
                <a:off x="4858967" y="3913231"/>
                <a:ext cx="278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CAB84-6855-5E46-011A-5E9CFE87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967" y="3913231"/>
                <a:ext cx="278602" cy="276999"/>
              </a:xfrm>
              <a:prstGeom prst="rect">
                <a:avLst/>
              </a:prstGeom>
              <a:blipFill>
                <a:blip r:embed="rId4"/>
                <a:stretch>
                  <a:fillRect l="-30435" t="-4545" r="-869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EEF675AB-111B-D78E-A658-A0B6406A9A9F}"/>
              </a:ext>
            </a:extLst>
          </p:cNvPr>
          <p:cNvSpPr/>
          <p:nvPr/>
        </p:nvSpPr>
        <p:spPr>
          <a:xfrm>
            <a:off x="4092713" y="3603162"/>
            <a:ext cx="620097" cy="697038"/>
          </a:xfrm>
          <a:prstGeom prst="arc">
            <a:avLst>
              <a:gd name="adj1" fmla="val 21192688"/>
              <a:gd name="adj2" fmla="val 15657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5DB4DB-17A7-5ED6-8A40-F33D6AF99A32}"/>
                  </a:ext>
                </a:extLst>
              </p:cNvPr>
              <p:cNvSpPr txBox="1"/>
              <p:nvPr/>
            </p:nvSpPr>
            <p:spPr>
              <a:xfrm>
                <a:off x="4566422" y="3573033"/>
                <a:ext cx="291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5DB4DB-17A7-5ED6-8A40-F33D6AF99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422" y="3573033"/>
                <a:ext cx="291683" cy="276999"/>
              </a:xfrm>
              <a:prstGeom prst="rect">
                <a:avLst/>
              </a:prstGeom>
              <a:blipFill>
                <a:blip r:embed="rId5"/>
                <a:stretch>
                  <a:fillRect l="-12500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90176E7D-6A25-9545-5330-60970FAABA77}"/>
              </a:ext>
            </a:extLst>
          </p:cNvPr>
          <p:cNvSpPr txBox="1"/>
          <p:nvPr/>
        </p:nvSpPr>
        <p:spPr>
          <a:xfrm>
            <a:off x="2066544" y="6394984"/>
            <a:ext cx="224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Stator Exit </a:t>
            </a:r>
            <a:r>
              <a:rPr lang="en-US" dirty="0" err="1"/>
              <a:t>BladeRow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0D1FC1-B336-6DBB-2622-D5E18FFA32FB}"/>
              </a:ext>
            </a:extLst>
          </p:cNvPr>
          <p:cNvSpPr txBox="1"/>
          <p:nvPr/>
        </p:nvSpPr>
        <p:spPr>
          <a:xfrm>
            <a:off x="4390289" y="6410113"/>
            <a:ext cx="218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Rotor Exit </a:t>
            </a:r>
            <a:r>
              <a:rPr lang="en-US" dirty="0" err="1"/>
              <a:t>BladeRow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3E3F5D-59F9-AB56-7E31-B32A1416144C}"/>
              </a:ext>
            </a:extLst>
          </p:cNvPr>
          <p:cNvSpPr txBox="1"/>
          <p:nvPr/>
        </p:nvSpPr>
        <p:spPr>
          <a:xfrm>
            <a:off x="1605103" y="-23540"/>
            <a:ext cx="5570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Visualization of the data in each of the </a:t>
            </a:r>
            <a:r>
              <a:rPr lang="en-US" dirty="0" err="1"/>
              <a:t>BladeRow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1037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Juangphanich, Paht (GRC-LTE0)</dc:creator>
  <cp:lastModifiedBy>Juangphanich, Paht (GRC-LTE0)</cp:lastModifiedBy>
  <cp:revision>1</cp:revision>
  <dcterms:created xsi:type="dcterms:W3CDTF">2025-03-20T15:53:52Z</dcterms:created>
  <dcterms:modified xsi:type="dcterms:W3CDTF">2025-03-20T16:57:00Z</dcterms:modified>
</cp:coreProperties>
</file>