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7CBB1C1-248A-4FA4-A10D-2B7D13B84A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73AAB1-4585-419F-BA38-4088967ADD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txBody>
          <a:bodyPr>
            <a:noAutofit/>
          </a:bodyPr>
          <a:lstStyle/>
          <a:p>
            <a:r>
              <a:rPr lang="en-US" sz="5400" dirty="0" smtClean="0"/>
              <a:t>COMPUTER GRAPHICS LAB MINI PROJECT DEMO</a:t>
            </a:r>
            <a:endParaRPr lang="en-US" sz="5400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TOPIC: WIND MILL STIMULATION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0" y="16764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- B </a:t>
            </a:r>
            <a:r>
              <a:rPr lang="en-US" dirty="0" err="1" smtClean="0"/>
              <a:t>Anitha</a:t>
            </a:r>
            <a:r>
              <a:rPr lang="en-US" dirty="0" smtClean="0"/>
              <a:t>  -1ME18CS010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-</a:t>
            </a:r>
            <a:r>
              <a:rPr lang="en-US" dirty="0" err="1" smtClean="0"/>
              <a:t>Pushpa</a:t>
            </a:r>
            <a:r>
              <a:rPr lang="en-US" dirty="0" smtClean="0"/>
              <a:t> B M – 1me18cs048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827074" y="2136338"/>
            <a:ext cx="1847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only wind mill?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mini project on open </a:t>
            </a:r>
            <a:r>
              <a:rPr lang="en-US" dirty="0" err="1" smtClean="0"/>
              <a:t>gl</a:t>
            </a:r>
            <a:r>
              <a:rPr lang="en-US" dirty="0" smtClean="0"/>
              <a:t> in c language we thought to maximum user defined functions need to implement and </a:t>
            </a:r>
            <a:r>
              <a:rPr lang="en-US" dirty="0" err="1" smtClean="0"/>
              <a:t>intersting</a:t>
            </a:r>
            <a:r>
              <a:rPr lang="en-US" dirty="0" smtClean="0"/>
              <a:t> so , we thought some </a:t>
            </a:r>
            <a:r>
              <a:rPr lang="en-US" dirty="0" err="1" smtClean="0"/>
              <a:t>continous</a:t>
            </a:r>
            <a:r>
              <a:rPr lang="en-US" dirty="0" smtClean="0"/>
              <a:t> moving stimulation is better , later we </a:t>
            </a:r>
            <a:r>
              <a:rPr lang="en-US" dirty="0" err="1" smtClean="0"/>
              <a:t>choosed</a:t>
            </a:r>
            <a:r>
              <a:rPr lang="en-US" dirty="0" smtClean="0"/>
              <a:t> wind mill as it meets most of our requirements.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mini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 </a:t>
            </a:r>
            <a:r>
              <a:rPr lang="en-IN" dirty="0" smtClean="0"/>
              <a:t>In this project we designed the simulation of windmill using OpenGL.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 smtClean="0"/>
              <a:t>used transformation functions like translate and rotate functions to design blades of the windmill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smtClean="0"/>
              <a:t>We used many OpenGL inbuilt function to design the structure of windmill.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mini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This </a:t>
            </a:r>
            <a:r>
              <a:rPr lang="en-IN" dirty="0" smtClean="0"/>
              <a:t>project</a:t>
            </a:r>
            <a:r>
              <a:rPr lang="en-IN" b="1" dirty="0" smtClean="0"/>
              <a:t> </a:t>
            </a:r>
            <a:r>
              <a:rPr lang="en-IN" dirty="0" smtClean="0"/>
              <a:t>consist of many user </a:t>
            </a:r>
            <a:r>
              <a:rPr lang="en-IN" dirty="0" smtClean="0"/>
              <a:t>defined function </a:t>
            </a:r>
            <a:r>
              <a:rPr lang="en-IN" dirty="0" smtClean="0"/>
              <a:t>such as increasing windmill fan speed, decreasing windmill fan speed, side views, front and back views, custom angle of rotation of entire windmill </a:t>
            </a:r>
            <a:r>
              <a:rPr lang="en-IN" dirty="0" smtClean="0"/>
              <a:t>structure.</a:t>
            </a:r>
          </a:p>
          <a:p>
            <a:r>
              <a:rPr lang="en-IN" dirty="0" smtClean="0"/>
              <a:t> We </a:t>
            </a:r>
            <a:r>
              <a:rPr lang="en-IN" dirty="0" smtClean="0"/>
              <a:t>can rotate the entire windmill with respect to its axis using the arrow keys of keyboard. It can be rotate through 360</a:t>
            </a:r>
            <a:r>
              <a:rPr lang="en-IN" baseline="30000" dirty="0" smtClean="0"/>
              <a:t>0</a:t>
            </a:r>
            <a:r>
              <a:rPr lang="en-IN" dirty="0" smtClean="0"/>
              <a:t>.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Processor                                :      Pentium Processor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Processor Speed                     :      333 MHz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RAM                                      :      32 MB or Higher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Graphics Card                        :      512MB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Monitor                                  : 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Keyboard                                :      Low Profile,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Dispatchable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Type 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I/O Parts                                 :      Mouse, Monitor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System                   :     Windows 98/XP or Higher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Programming Language         :     C,C++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Microsoft Visual Studio 2005 or higher: This Software package containing visual basics in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language is required.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Toolkit                                    :     GLUT Toolkit, VC++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</TotalTime>
  <Words>228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COMPUTER GRAPHICS LAB MINI PROJECT DEMO</vt:lpstr>
      <vt:lpstr>TOPIC: WIND MILL STIMULATION</vt:lpstr>
      <vt:lpstr>Why only wind mill?</vt:lpstr>
      <vt:lpstr>About mini project</vt:lpstr>
      <vt:lpstr>About mini project</vt:lpstr>
      <vt:lpstr>REQUIREMENTS</vt:lpstr>
      <vt:lpstr>Requirements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LAB MINI PROJECT DEMO</dc:title>
  <dc:creator>push</dc:creator>
  <cp:lastModifiedBy>push</cp:lastModifiedBy>
  <cp:revision>3</cp:revision>
  <dcterms:created xsi:type="dcterms:W3CDTF">2021-07-15T07:36:57Z</dcterms:created>
  <dcterms:modified xsi:type="dcterms:W3CDTF">2021-07-15T08:32:18Z</dcterms:modified>
</cp:coreProperties>
</file>