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9"/>
  </p:notesMasterIdLst>
  <p:handoutMasterIdLst>
    <p:handoutMasterId r:id="rId20"/>
  </p:handoutMasterIdLst>
  <p:sldIdLst>
    <p:sldId id="256" r:id="rId5"/>
    <p:sldId id="336" r:id="rId6"/>
    <p:sldId id="337" r:id="rId7"/>
    <p:sldId id="338" r:id="rId8"/>
    <p:sldId id="261" r:id="rId9"/>
    <p:sldId id="343" r:id="rId10"/>
    <p:sldId id="344" r:id="rId11"/>
    <p:sldId id="346" r:id="rId12"/>
    <p:sldId id="351" r:id="rId13"/>
    <p:sldId id="347" r:id="rId14"/>
    <p:sldId id="352" r:id="rId15"/>
    <p:sldId id="348" r:id="rId16"/>
    <p:sldId id="349" r:id="rId17"/>
    <p:sldId id="34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shpa Ray" initials="pR" lastIdx="1" clrIdx="0">
    <p:extLst>
      <p:ext uri="{19B8F6BF-5375-455C-9EA6-DF929625EA0E}">
        <p15:presenceInfo xmlns:p15="http://schemas.microsoft.com/office/powerpoint/2012/main" userId="9b3c0876ee3afaa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95934"/>
  </p:normalViewPr>
  <p:slideViewPr>
    <p:cSldViewPr snapToGrid="0">
      <p:cViewPr varScale="1">
        <p:scale>
          <a:sx n="65" d="100"/>
          <a:sy n="65" d="100"/>
        </p:scale>
        <p:origin x="858" y="60"/>
      </p:cViewPr>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F03B4C-7222-461B-BA71-2B563A4495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6015D50-859B-4A21-BBA7-D227472F19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B51ED0-8724-4321-9903-1B6C4397769A}" type="datetimeFigureOut">
              <a:rPr lang="en-US" smtClean="0"/>
              <a:t>8/21/2021</a:t>
            </a:fld>
            <a:endParaRPr lang="en-US" dirty="0"/>
          </a:p>
        </p:txBody>
      </p:sp>
      <p:sp>
        <p:nvSpPr>
          <p:cNvPr id="4" name="Footer Placeholder 3">
            <a:extLst>
              <a:ext uri="{FF2B5EF4-FFF2-40B4-BE49-F238E27FC236}">
                <a16:creationId xmlns:a16="http://schemas.microsoft.com/office/drawing/2014/main" id="{B414EAD1-5CAB-421B-B5BB-2FAE33EA58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83925FF-73DD-4112-9C15-8EAFF2E8C9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6D71AD-4225-439B-B0AF-FF523CEDEDCF}" type="slidenum">
              <a:rPr lang="en-US" smtClean="0"/>
              <a:t>‹#›</a:t>
            </a:fld>
            <a:endParaRPr lang="en-US" dirty="0"/>
          </a:p>
        </p:txBody>
      </p:sp>
    </p:spTree>
    <p:extLst>
      <p:ext uri="{BB962C8B-B14F-4D97-AF65-F5344CB8AC3E}">
        <p14:creationId xmlns:p14="http://schemas.microsoft.com/office/powerpoint/2010/main" val="19060384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4778D-F34E-4BE4-9B6B-598D2E739C81}" type="datetimeFigureOut">
              <a:rPr lang="en-US" smtClean="0"/>
              <a:t>8/21/2021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53C36-AE66-42A1-BA56-51FF7F8C862C}" type="slidenum">
              <a:rPr lang="en-US" smtClean="0"/>
              <a:t>‹#›</a:t>
            </a:fld>
            <a:endParaRPr lang="en-US" dirty="0"/>
          </a:p>
        </p:txBody>
      </p:sp>
    </p:spTree>
    <p:extLst>
      <p:ext uri="{BB962C8B-B14F-4D97-AF65-F5344CB8AC3E}">
        <p14:creationId xmlns:p14="http://schemas.microsoft.com/office/powerpoint/2010/main" val="1946386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E97784-7039-4228-BFF4-3B8CC884FD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117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553C36-AE66-42A1-BA56-51FF7F8C862C}" type="slidenum">
              <a:rPr lang="en-US" smtClean="0"/>
              <a:t>3</a:t>
            </a:fld>
            <a:endParaRPr lang="en-US" dirty="0"/>
          </a:p>
        </p:txBody>
      </p:sp>
    </p:spTree>
    <p:extLst>
      <p:ext uri="{BB962C8B-B14F-4D97-AF65-F5344CB8AC3E}">
        <p14:creationId xmlns:p14="http://schemas.microsoft.com/office/powerpoint/2010/main" val="1401806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553C36-AE66-42A1-BA56-51FF7F8C862C}" type="slidenum">
              <a:rPr lang="en-US" smtClean="0"/>
              <a:t>6</a:t>
            </a:fld>
            <a:endParaRPr lang="en-US" dirty="0"/>
          </a:p>
        </p:txBody>
      </p:sp>
    </p:spTree>
    <p:extLst>
      <p:ext uri="{BB962C8B-B14F-4D97-AF65-F5344CB8AC3E}">
        <p14:creationId xmlns:p14="http://schemas.microsoft.com/office/powerpoint/2010/main" val="3876568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553C36-AE66-42A1-BA56-51FF7F8C862C}" type="slidenum">
              <a:rPr lang="en-US" smtClean="0"/>
              <a:t>7</a:t>
            </a:fld>
            <a:endParaRPr lang="en-US" dirty="0"/>
          </a:p>
        </p:txBody>
      </p:sp>
    </p:spTree>
    <p:extLst>
      <p:ext uri="{BB962C8B-B14F-4D97-AF65-F5344CB8AC3E}">
        <p14:creationId xmlns:p14="http://schemas.microsoft.com/office/powerpoint/2010/main" val="16267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553C36-AE66-42A1-BA56-51FF7F8C862C}" type="slidenum">
              <a:rPr lang="en-US" smtClean="0"/>
              <a:t>9</a:t>
            </a:fld>
            <a:endParaRPr lang="en-US" dirty="0"/>
          </a:p>
        </p:txBody>
      </p:sp>
    </p:spTree>
    <p:extLst>
      <p:ext uri="{BB962C8B-B14F-4D97-AF65-F5344CB8AC3E}">
        <p14:creationId xmlns:p14="http://schemas.microsoft.com/office/powerpoint/2010/main" val="1691173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purpose of the hotel website is to save the users and hotel staff time and as a hotel boss no need to more workers he does his work via few workers. A clear understanding of the hotel website and its functionality will allow for the correct software to be developed for the end-user and will be used for the development of the future stages of the project. On our website, there is an option to book a table online but our future plan is to order food online also because we want to provide full customer satisfaction and we are working on that. </a:t>
            </a:r>
            <a:endParaRPr lang="en-IN" sz="1200" dirty="0"/>
          </a:p>
          <a:p>
            <a:endParaRPr lang="en-IN" dirty="0"/>
          </a:p>
        </p:txBody>
      </p:sp>
      <p:sp>
        <p:nvSpPr>
          <p:cNvPr id="4" name="Slide Number Placeholder 3"/>
          <p:cNvSpPr>
            <a:spLocks noGrp="1"/>
          </p:cNvSpPr>
          <p:nvPr>
            <p:ph type="sldNum" sz="quarter" idx="5"/>
          </p:nvPr>
        </p:nvSpPr>
        <p:spPr/>
        <p:txBody>
          <a:bodyPr/>
          <a:lstStyle/>
          <a:p>
            <a:fld id="{F9553C36-AE66-42A1-BA56-51FF7F8C862C}" type="slidenum">
              <a:rPr lang="en-US" smtClean="0"/>
              <a:t>10</a:t>
            </a:fld>
            <a:endParaRPr lang="en-US" dirty="0"/>
          </a:p>
        </p:txBody>
      </p:sp>
    </p:spTree>
    <p:extLst>
      <p:ext uri="{BB962C8B-B14F-4D97-AF65-F5344CB8AC3E}">
        <p14:creationId xmlns:p14="http://schemas.microsoft.com/office/powerpoint/2010/main" val="2326267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hasCustomPrompt="1"/>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r>
              <a:rPr lang="en-US" dirty="0"/>
              <a:t>20XX</a:t>
            </a:r>
          </a:p>
        </p:txBody>
      </p:sp>
    </p:spTree>
    <p:extLst>
      <p:ext uri="{BB962C8B-B14F-4D97-AF65-F5344CB8AC3E}">
        <p14:creationId xmlns:p14="http://schemas.microsoft.com/office/powerpoint/2010/main" val="159346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r>
              <a:rPr lang="en-US" dirty="0"/>
              <a:t>20XX</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98904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405649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3053588"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3053588"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69206" y="2074334"/>
            <a:ext cx="3053588"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69206" y="2792471"/>
            <a:ext cx="3053588"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A6D68D58-C9C7-41A5-9F66-57C5771B3920}"/>
              </a:ext>
            </a:extLst>
          </p:cNvPr>
          <p:cNvSpPr>
            <a:spLocks noGrp="1"/>
          </p:cNvSpPr>
          <p:nvPr>
            <p:ph type="body" sz="quarter" idx="13"/>
          </p:nvPr>
        </p:nvSpPr>
        <p:spPr>
          <a:xfrm>
            <a:off x="8068564" y="2073651"/>
            <a:ext cx="3053588"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F3692324-6EEB-4C0A-BF90-7A27FBF6D7BD}"/>
              </a:ext>
            </a:extLst>
          </p:cNvPr>
          <p:cNvSpPr>
            <a:spLocks noGrp="1"/>
          </p:cNvSpPr>
          <p:nvPr>
            <p:ph sz="quarter" idx="14"/>
          </p:nvPr>
        </p:nvSpPr>
        <p:spPr>
          <a:xfrm>
            <a:off x="8068564" y="2791788"/>
            <a:ext cx="3053588"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472762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r>
              <a:rPr lang="en-US" dirty="0"/>
              <a:t>20XX</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38437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dirty="0"/>
              <a:t>20XX</a:t>
            </a: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92177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r>
              <a:rPr lang="en-US" dirty="0"/>
              <a:t>20XX</a:t>
            </a:r>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641894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r>
              <a:rPr lang="en-US" dirty="0"/>
              <a:t>20XX</a:t>
            </a:r>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294A09A9-5501-47C1-A89A-A340965A2BE2}"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6332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91E8DE-0B9D-43A1-8977-59BEEC2C354B}"/>
              </a:ext>
              <a:ext uri="{C183D7F6-B498-43B3-948B-1728B52AA6E4}">
                <adec:decorative xmlns:adec="http://schemas.microsoft.com/office/drawing/2017/decorative" val="1"/>
              </a:ext>
            </a:extLst>
          </p:cNvPr>
          <p:cNvSpPr/>
          <p:nvPr userDrawn="1"/>
        </p:nvSpPr>
        <p:spPr>
          <a:xfrm>
            <a:off x="643337" y="643464"/>
            <a:ext cx="6269159" cy="5571072"/>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41DABDA3-AA10-4304-B3C8-D5B655DE3421}"/>
              </a:ext>
            </a:extLst>
          </p:cNvPr>
          <p:cNvSpPr>
            <a:spLocks noGrp="1"/>
          </p:cNvSpPr>
          <p:nvPr>
            <p:ph type="title"/>
          </p:nvPr>
        </p:nvSpPr>
        <p:spPr>
          <a:xfrm>
            <a:off x="1243631" y="1621998"/>
            <a:ext cx="5068567" cy="1301390"/>
          </a:xfrm>
        </p:spPr>
        <p:txBody>
          <a:bodyPr anchor="b"/>
          <a:lstStyle>
            <a:lvl1pPr algn="ctr">
              <a:defRPr>
                <a:solidFill>
                  <a:schemeClr val="bg1"/>
                </a:solidFill>
              </a:defRPr>
            </a:lvl1pPr>
          </a:lstStyle>
          <a:p>
            <a:r>
              <a:rPr lang="en-US"/>
              <a:t>Click to edit Master title style</a:t>
            </a:r>
            <a:endParaRPr lang="en-US" dirty="0"/>
          </a:p>
        </p:txBody>
      </p:sp>
      <p:sp>
        <p:nvSpPr>
          <p:cNvPr id="9" name="Subtitle 2" descr="Tag=AccentColor&#10;Flavor=Light&#10;Target=Text">
            <a:extLst>
              <a:ext uri="{FF2B5EF4-FFF2-40B4-BE49-F238E27FC236}">
                <a16:creationId xmlns:a16="http://schemas.microsoft.com/office/drawing/2014/main" id="{4CCFCCCF-0AEA-4D36-8B54-4C03F88D74AE}"/>
              </a:ext>
            </a:extLst>
          </p:cNvPr>
          <p:cNvSpPr>
            <a:spLocks noGrp="1"/>
          </p:cNvSpPr>
          <p:nvPr>
            <p:ph type="subTitle" idx="1"/>
          </p:nvPr>
        </p:nvSpPr>
        <p:spPr>
          <a:xfrm>
            <a:off x="1243633" y="3109652"/>
            <a:ext cx="5068567" cy="2395623"/>
          </a:xfrm>
        </p:spPr>
        <p:txBody>
          <a:bodyPr anchor="ctr">
            <a:normAutofit/>
          </a:bodyPr>
          <a:lstStyle>
            <a:lvl1pPr marL="0" indent="0" algn="ctr">
              <a:buNone/>
              <a:defRPr>
                <a:solidFill>
                  <a:schemeClr val="bg1"/>
                </a:solidFill>
              </a:defRPr>
            </a:lvl1pPr>
          </a:lstStyle>
          <a:p>
            <a:pPr>
              <a:lnSpc>
                <a:spcPct val="150000"/>
              </a:lnSpc>
            </a:pPr>
            <a:r>
              <a:rPr lang="en-US">
                <a:cs typeface="Calibri"/>
              </a:rPr>
              <a:t>Click to edit Master subtitle style</a:t>
            </a:r>
            <a:endParaRPr lang="en-US" dirty="0">
              <a:solidFill>
                <a:schemeClr val="tx1"/>
              </a:solidFill>
            </a:endParaRPr>
          </a:p>
        </p:txBody>
      </p:sp>
      <p:sp>
        <p:nvSpPr>
          <p:cNvPr id="22" name="Picture Placeholder 21">
            <a:extLst>
              <a:ext uri="{FF2B5EF4-FFF2-40B4-BE49-F238E27FC236}">
                <a16:creationId xmlns:a16="http://schemas.microsoft.com/office/drawing/2014/main" id="{27D11998-188A-4F5B-9931-8BA54D2802A5}"/>
              </a:ext>
            </a:extLst>
          </p:cNvPr>
          <p:cNvSpPr>
            <a:spLocks noGrp="1"/>
          </p:cNvSpPr>
          <p:nvPr>
            <p:ph type="pic" sz="quarter" idx="13"/>
          </p:nvPr>
        </p:nvSpPr>
        <p:spPr>
          <a:xfrm>
            <a:off x="7556500" y="641350"/>
            <a:ext cx="3998913" cy="2626784"/>
          </a:xfrm>
        </p:spPr>
        <p:txBody>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60F109E5-BC65-4431-A2E5-4A145EC7B38A}"/>
              </a:ext>
            </a:extLst>
          </p:cNvPr>
          <p:cNvSpPr>
            <a:spLocks noGrp="1"/>
          </p:cNvSpPr>
          <p:nvPr>
            <p:ph type="pic" sz="quarter" idx="14"/>
          </p:nvPr>
        </p:nvSpPr>
        <p:spPr>
          <a:xfrm>
            <a:off x="7554913" y="3606263"/>
            <a:ext cx="4000500" cy="2608269"/>
          </a:xfrm>
        </p:spPr>
        <p:txBody>
          <a:bodyPr/>
          <a:lstStyle/>
          <a:p>
            <a:r>
              <a:rPr lang="en-US"/>
              <a:t>Click icon to add picture</a:t>
            </a:r>
            <a:endParaRPr lang="en-US" dirty="0"/>
          </a:p>
        </p:txBody>
      </p:sp>
      <p:sp>
        <p:nvSpPr>
          <p:cNvPr id="7" name="Rectangle 6">
            <a:extLst>
              <a:ext uri="{FF2B5EF4-FFF2-40B4-BE49-F238E27FC236}">
                <a16:creationId xmlns:a16="http://schemas.microsoft.com/office/drawing/2014/main" id="{9C304C15-0285-4F2C-8EFE-569AD8088EBA}"/>
              </a:ext>
              <a:ext uri="{C183D7F6-B498-43B3-948B-1728B52AA6E4}">
                <adec:decorative xmlns:adec="http://schemas.microsoft.com/office/drawing/2017/decorative" val="1"/>
              </a:ext>
            </a:extLst>
          </p:cNvPr>
          <p:cNvSpPr/>
          <p:nvPr userDrawn="1"/>
        </p:nvSpPr>
        <p:spPr>
          <a:xfrm>
            <a:off x="806116" y="809244"/>
            <a:ext cx="5943600" cy="5239512"/>
          </a:xfrm>
          <a:prstGeom prst="rect">
            <a:avLst/>
          </a:prstGeom>
          <a:noFill/>
          <a:ln w="6350" cap="sq" cmpd="sng" algn="ctr">
            <a:solidFill>
              <a:schemeClr val="bg1"/>
            </a:solidFill>
            <a:prstDash val="solid"/>
            <a:miter lim="800000"/>
          </a:ln>
          <a:effectLst/>
        </p:spPr>
      </p:sp>
      <p:sp>
        <p:nvSpPr>
          <p:cNvPr id="10" name="Rectangle 9">
            <a:extLst>
              <a:ext uri="{FF2B5EF4-FFF2-40B4-BE49-F238E27FC236}">
                <a16:creationId xmlns:a16="http://schemas.microsoft.com/office/drawing/2014/main" id="{C5A88504-58DC-4D6A-A3A2-46BBE92E4E08}"/>
              </a:ext>
              <a:ext uri="{C183D7F6-B498-43B3-948B-1728B52AA6E4}">
                <adec:decorative xmlns:adec="http://schemas.microsoft.com/office/drawing/2017/decorative" val="1"/>
              </a:ext>
            </a:extLst>
          </p:cNvPr>
          <p:cNvSpPr/>
          <p:nvPr userDrawn="1"/>
        </p:nvSpPr>
        <p:spPr>
          <a:xfrm>
            <a:off x="2817796"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Date Placeholder 17">
            <a:extLst>
              <a:ext uri="{FF2B5EF4-FFF2-40B4-BE49-F238E27FC236}">
                <a16:creationId xmlns:a16="http://schemas.microsoft.com/office/drawing/2014/main" id="{A7F1F606-F241-4665-957D-1EA108900290}"/>
              </a:ext>
            </a:extLst>
          </p:cNvPr>
          <p:cNvSpPr txBox="1">
            <a:spLocks/>
          </p:cNvSpPr>
          <p:nvPr userDrawn="1"/>
        </p:nvSpPr>
        <p:spPr>
          <a:xfrm>
            <a:off x="3000676" y="687140"/>
            <a:ext cx="1554480" cy="527213"/>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sz="1300" dirty="0">
                <a:solidFill>
                  <a:schemeClr val="bg1"/>
                </a:solidFill>
              </a:rPr>
              <a:t>20XX</a:t>
            </a:r>
          </a:p>
        </p:txBody>
      </p:sp>
      <p:grpSp>
        <p:nvGrpSpPr>
          <p:cNvPr id="3" name="Group 2">
            <a:extLst>
              <a:ext uri="{FF2B5EF4-FFF2-40B4-BE49-F238E27FC236}">
                <a16:creationId xmlns:a16="http://schemas.microsoft.com/office/drawing/2014/main" id="{86EAC8BD-D27F-41DF-AA93-5F96758285A5}"/>
              </a:ext>
              <a:ext uri="{C183D7F6-B498-43B3-948B-1728B52AA6E4}">
                <adec:decorative xmlns:adec="http://schemas.microsoft.com/office/drawing/2017/decorative" val="1"/>
              </a:ext>
            </a:extLst>
          </p:cNvPr>
          <p:cNvGrpSpPr/>
          <p:nvPr userDrawn="1"/>
        </p:nvGrpSpPr>
        <p:grpSpPr>
          <a:xfrm>
            <a:off x="2932096" y="640855"/>
            <a:ext cx="1691640" cy="645295"/>
            <a:chOff x="2932096" y="640855"/>
            <a:chExt cx="1691640" cy="645295"/>
          </a:xfrm>
        </p:grpSpPr>
        <p:cxnSp>
          <p:nvCxnSpPr>
            <p:cNvPr id="11" name="Straight Connector 10">
              <a:extLst>
                <a:ext uri="{FF2B5EF4-FFF2-40B4-BE49-F238E27FC236}">
                  <a16:creationId xmlns:a16="http://schemas.microsoft.com/office/drawing/2014/main" id="{29CEAE44-9527-4308-A77C-6C47315AD3A5}"/>
                </a:ext>
                <a:ext uri="{C183D7F6-B498-43B3-948B-1728B52AA6E4}">
                  <adec:decorative xmlns:adec="http://schemas.microsoft.com/office/drawing/2017/decorative" val="1"/>
                </a:ext>
              </a:extLst>
            </p:cNvPr>
            <p:cNvCxnSpPr/>
            <p:nvPr userDrawn="1"/>
          </p:nvCxnSpPr>
          <p:spPr>
            <a:xfrm>
              <a:off x="293209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BD50130-2E7D-4DC0-8382-B3958A945077}"/>
                </a:ext>
                <a:ext uri="{C183D7F6-B498-43B3-948B-1728B52AA6E4}">
                  <adec:decorative xmlns:adec="http://schemas.microsoft.com/office/drawing/2017/decorative" val="1"/>
                </a:ext>
              </a:extLst>
            </p:cNvPr>
            <p:cNvCxnSpPr/>
            <p:nvPr userDrawn="1"/>
          </p:nvCxnSpPr>
          <p:spPr>
            <a:xfrm>
              <a:off x="4623736"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955D961-339B-49BE-9281-3A8E81953FBD}"/>
                </a:ext>
                <a:ext uri="{C183D7F6-B498-43B3-948B-1728B52AA6E4}">
                  <adec:decorative xmlns:adec="http://schemas.microsoft.com/office/drawing/2017/decorative" val="1"/>
                </a:ext>
              </a:extLst>
            </p:cNvPr>
            <p:cNvCxnSpPr/>
            <p:nvPr userDrawn="1"/>
          </p:nvCxnSpPr>
          <p:spPr>
            <a:xfrm>
              <a:off x="2932096"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6" name="Footer Placeholder 18">
            <a:extLst>
              <a:ext uri="{FF2B5EF4-FFF2-40B4-BE49-F238E27FC236}">
                <a16:creationId xmlns:a16="http://schemas.microsoft.com/office/drawing/2014/main" id="{D2BAF328-75D1-490D-BF37-96EE6C0843E2}"/>
              </a:ext>
            </a:extLst>
          </p:cNvPr>
          <p:cNvSpPr txBox="1">
            <a:spLocks/>
          </p:cNvSpPr>
          <p:nvPr userDrawn="1"/>
        </p:nvSpPr>
        <p:spPr>
          <a:xfrm>
            <a:off x="1243632" y="5641118"/>
            <a:ext cx="5068569" cy="310819"/>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dirty="0">
                <a:solidFill>
                  <a:schemeClr val="bg1"/>
                </a:solidFill>
              </a:rPr>
              <a:t>Sample Footer Text</a:t>
            </a:r>
          </a:p>
        </p:txBody>
      </p:sp>
      <p:sp>
        <p:nvSpPr>
          <p:cNvPr id="18" name="Slide Number Placeholder 21">
            <a:extLst>
              <a:ext uri="{FF2B5EF4-FFF2-40B4-BE49-F238E27FC236}">
                <a16:creationId xmlns:a16="http://schemas.microsoft.com/office/drawing/2014/main" id="{5A2A2B37-48E8-4C00-91B4-63F0C7AAE23F}"/>
              </a:ext>
            </a:extLst>
          </p:cNvPr>
          <p:cNvSpPr txBox="1">
            <a:spLocks/>
          </p:cNvSpPr>
          <p:nvPr userDrawn="1"/>
        </p:nvSpPr>
        <p:spPr>
          <a:xfrm>
            <a:off x="9443794" y="6392314"/>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fld id="{70B1FE82-5036-4003-B709-0840DA750BBE}" type="slidenum">
              <a:rPr lang="en-US" smtClean="0">
                <a:solidFill>
                  <a:srgbClr val="FFFFFF"/>
                </a:solidFill>
                <a:effectLst>
                  <a:outerShdw blurRad="50800" dist="38100" dir="2700000" algn="tl" rotWithShape="0">
                    <a:prstClr val="black">
                      <a:alpha val="43000"/>
                    </a:prstClr>
                  </a:outerShdw>
                </a:effectLst>
              </a:rPr>
              <a:pPr defTabSz="914400">
                <a:defRPr/>
              </a:pPr>
              <a:t>‹#›</a:t>
            </a:fld>
            <a:endParaRPr lang="en-US"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67632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7420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5B0C2F6-1B8C-43CC-92A5-2D5502929FC9}"/>
              </a:ext>
              <a:ext uri="{C183D7F6-B498-43B3-948B-1728B52AA6E4}">
                <adec:decorative xmlns:adec="http://schemas.microsoft.com/office/drawing/2017/decorative" val="1"/>
              </a:ext>
            </a:extLst>
          </p:cNvPr>
          <p:cNvSpPr/>
          <p:nvPr userDrawn="1"/>
        </p:nvSpPr>
        <p:spPr>
          <a:xfrm>
            <a:off x="643349" y="648230"/>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16983D5E-8A96-4276-9D60-66D16276D065}"/>
              </a:ext>
            </a:extLst>
          </p:cNvPr>
          <p:cNvSpPr>
            <a:spLocks noGrp="1"/>
          </p:cNvSpPr>
          <p:nvPr>
            <p:ph type="title"/>
          </p:nvPr>
        </p:nvSpPr>
        <p:spPr>
          <a:xfrm>
            <a:off x="912628" y="1057275"/>
            <a:ext cx="10366743" cy="1235895"/>
          </a:xfrm>
        </p:spPr>
        <p:txBody>
          <a:bodyPr/>
          <a:lstStyle>
            <a:lvl1pPr algn="ctr">
              <a:defRPr>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FC4707CC-694D-4162-B68A-B7D9345B3F32}"/>
              </a:ext>
              <a:ext uri="{C183D7F6-B498-43B3-948B-1728B52AA6E4}">
                <adec:decorative xmlns:adec="http://schemas.microsoft.com/office/drawing/2017/decorative" val="1"/>
              </a:ext>
            </a:extLst>
          </p:cNvPr>
          <p:cNvSpPr/>
          <p:nvPr userDrawn="1"/>
        </p:nvSpPr>
        <p:spPr>
          <a:xfrm>
            <a:off x="806196" y="814657"/>
            <a:ext cx="10579608" cy="1664208"/>
          </a:xfrm>
          <a:prstGeom prst="rect">
            <a:avLst/>
          </a:prstGeom>
          <a:noFill/>
          <a:ln w="6350" cap="sq" cmpd="sng" algn="ctr">
            <a:solidFill>
              <a:schemeClr val="bg1"/>
            </a:solidFill>
            <a:prstDash val="solid"/>
            <a:miter lim="800000"/>
          </a:ln>
          <a:effectLst/>
        </p:spPr>
      </p:sp>
      <p:sp>
        <p:nvSpPr>
          <p:cNvPr id="21" name="Picture Placeholder 20">
            <a:extLst>
              <a:ext uri="{FF2B5EF4-FFF2-40B4-BE49-F238E27FC236}">
                <a16:creationId xmlns:a16="http://schemas.microsoft.com/office/drawing/2014/main" id="{079F8F29-0E9E-49F7-93F4-FCC8C82EE115}"/>
              </a:ext>
            </a:extLst>
          </p:cNvPr>
          <p:cNvSpPr>
            <a:spLocks noGrp="1"/>
          </p:cNvSpPr>
          <p:nvPr>
            <p:ph type="pic" sz="quarter" idx="13"/>
          </p:nvPr>
        </p:nvSpPr>
        <p:spPr>
          <a:xfrm>
            <a:off x="609600" y="2884815"/>
            <a:ext cx="2279650" cy="2552700"/>
          </a:xfrm>
        </p:spPr>
        <p:txBody>
          <a:bodyPr/>
          <a:lstStyle/>
          <a:p>
            <a:r>
              <a:rPr lang="en-US"/>
              <a:t>Click icon to add picture</a:t>
            </a:r>
            <a:endParaRPr lang="en-US" dirty="0"/>
          </a:p>
        </p:txBody>
      </p:sp>
      <p:sp>
        <p:nvSpPr>
          <p:cNvPr id="25" name="Text Placeholder 27">
            <a:extLst>
              <a:ext uri="{FF2B5EF4-FFF2-40B4-BE49-F238E27FC236}">
                <a16:creationId xmlns:a16="http://schemas.microsoft.com/office/drawing/2014/main" id="{9925214F-17A5-4C60-AADE-6A1BC129895C}"/>
              </a:ext>
            </a:extLst>
          </p:cNvPr>
          <p:cNvSpPr>
            <a:spLocks noGrp="1"/>
          </p:cNvSpPr>
          <p:nvPr>
            <p:ph type="body" sz="quarter" idx="17"/>
          </p:nvPr>
        </p:nvSpPr>
        <p:spPr>
          <a:xfrm>
            <a:off x="609599"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0700E3A-7CD7-4A3D-BA94-0E5BCAC92A8A}"/>
              </a:ext>
            </a:extLst>
          </p:cNvPr>
          <p:cNvSpPr>
            <a:spLocks noGrp="1"/>
          </p:cNvSpPr>
          <p:nvPr>
            <p:ph type="body" sz="quarter" idx="18"/>
          </p:nvPr>
        </p:nvSpPr>
        <p:spPr>
          <a:xfrm>
            <a:off x="609599"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Picture Placeholder 20">
            <a:extLst>
              <a:ext uri="{FF2B5EF4-FFF2-40B4-BE49-F238E27FC236}">
                <a16:creationId xmlns:a16="http://schemas.microsoft.com/office/drawing/2014/main" id="{2E6EB481-2A99-4088-95C0-0D5BAFDFF02F}"/>
              </a:ext>
            </a:extLst>
          </p:cNvPr>
          <p:cNvSpPr>
            <a:spLocks noGrp="1"/>
          </p:cNvSpPr>
          <p:nvPr>
            <p:ph type="pic" sz="quarter" idx="14"/>
          </p:nvPr>
        </p:nvSpPr>
        <p:spPr>
          <a:xfrm>
            <a:off x="3496066" y="2884815"/>
            <a:ext cx="2279650" cy="2552700"/>
          </a:xfrm>
        </p:spPr>
        <p:txBody>
          <a:bodyPr/>
          <a:lstStyle/>
          <a:p>
            <a:r>
              <a:rPr lang="en-US"/>
              <a:t>Click icon to add picture</a:t>
            </a:r>
            <a:endParaRPr lang="en-US" dirty="0"/>
          </a:p>
        </p:txBody>
      </p:sp>
      <p:sp>
        <p:nvSpPr>
          <p:cNvPr id="27" name="Text Placeholder 27">
            <a:extLst>
              <a:ext uri="{FF2B5EF4-FFF2-40B4-BE49-F238E27FC236}">
                <a16:creationId xmlns:a16="http://schemas.microsoft.com/office/drawing/2014/main" id="{4097BC1F-331F-4D57-993D-EFBB792275DD}"/>
              </a:ext>
            </a:extLst>
          </p:cNvPr>
          <p:cNvSpPr>
            <a:spLocks noGrp="1"/>
          </p:cNvSpPr>
          <p:nvPr>
            <p:ph type="body" sz="quarter" idx="19"/>
          </p:nvPr>
        </p:nvSpPr>
        <p:spPr>
          <a:xfrm>
            <a:off x="3496067"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DCC61962-73A1-4768-8408-43E07ED2C1AB}"/>
              </a:ext>
            </a:extLst>
          </p:cNvPr>
          <p:cNvSpPr>
            <a:spLocks noGrp="1"/>
          </p:cNvSpPr>
          <p:nvPr>
            <p:ph type="body" sz="quarter" idx="20"/>
          </p:nvPr>
        </p:nvSpPr>
        <p:spPr>
          <a:xfrm>
            <a:off x="3496067"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6" name="Footer Placeholder 4">
            <a:extLst>
              <a:ext uri="{FF2B5EF4-FFF2-40B4-BE49-F238E27FC236}">
                <a16:creationId xmlns:a16="http://schemas.microsoft.com/office/drawing/2014/main" id="{8013A142-804D-471C-B2DD-DEC1B8C58502}"/>
              </a:ext>
            </a:extLst>
          </p:cNvPr>
          <p:cNvSpPr>
            <a:spLocks noGrp="1"/>
          </p:cNvSpPr>
          <p:nvPr>
            <p:ph type="ftr" sz="quarter" idx="11"/>
          </p:nvPr>
        </p:nvSpPr>
        <p:spPr>
          <a:xfrm>
            <a:off x="639095" y="6296388"/>
            <a:ext cx="5816600" cy="365760"/>
          </a:xfrm>
        </p:spPr>
        <p:txBody>
          <a:bodyPr/>
          <a:lstStyle/>
          <a:p>
            <a:endParaRPr lang="en-US" dirty="0"/>
          </a:p>
        </p:txBody>
      </p:sp>
      <p:sp>
        <p:nvSpPr>
          <p:cNvPr id="23" name="Picture Placeholder 20">
            <a:extLst>
              <a:ext uri="{FF2B5EF4-FFF2-40B4-BE49-F238E27FC236}">
                <a16:creationId xmlns:a16="http://schemas.microsoft.com/office/drawing/2014/main" id="{A231814F-4139-4547-9058-18BF9C9E8833}"/>
              </a:ext>
            </a:extLst>
          </p:cNvPr>
          <p:cNvSpPr>
            <a:spLocks noGrp="1"/>
          </p:cNvSpPr>
          <p:nvPr>
            <p:ph type="pic" sz="quarter" idx="15"/>
          </p:nvPr>
        </p:nvSpPr>
        <p:spPr>
          <a:xfrm>
            <a:off x="6382532" y="2884815"/>
            <a:ext cx="2279650" cy="2552700"/>
          </a:xfrm>
        </p:spPr>
        <p:txBody>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A6CD17BC-BF82-4EF5-8F4B-8D615A2FD248}"/>
              </a:ext>
            </a:extLst>
          </p:cNvPr>
          <p:cNvSpPr>
            <a:spLocks noGrp="1"/>
          </p:cNvSpPr>
          <p:nvPr>
            <p:ph type="body" sz="quarter" idx="21"/>
          </p:nvPr>
        </p:nvSpPr>
        <p:spPr>
          <a:xfrm>
            <a:off x="6382535"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0" name="Text Placeholder 27">
            <a:extLst>
              <a:ext uri="{FF2B5EF4-FFF2-40B4-BE49-F238E27FC236}">
                <a16:creationId xmlns:a16="http://schemas.microsoft.com/office/drawing/2014/main" id="{CA5F4D35-7EF1-463D-8005-F3950B654127}"/>
              </a:ext>
            </a:extLst>
          </p:cNvPr>
          <p:cNvSpPr>
            <a:spLocks noGrp="1"/>
          </p:cNvSpPr>
          <p:nvPr>
            <p:ph type="body" sz="quarter" idx="22"/>
          </p:nvPr>
        </p:nvSpPr>
        <p:spPr>
          <a:xfrm>
            <a:off x="6382535"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Picture Placeholder 20">
            <a:extLst>
              <a:ext uri="{FF2B5EF4-FFF2-40B4-BE49-F238E27FC236}">
                <a16:creationId xmlns:a16="http://schemas.microsoft.com/office/drawing/2014/main" id="{6CDB3226-AAE1-4106-A166-12BCFA73DA18}"/>
              </a:ext>
            </a:extLst>
          </p:cNvPr>
          <p:cNvSpPr>
            <a:spLocks noGrp="1"/>
          </p:cNvSpPr>
          <p:nvPr>
            <p:ph type="pic" sz="quarter" idx="16"/>
          </p:nvPr>
        </p:nvSpPr>
        <p:spPr>
          <a:xfrm>
            <a:off x="9269001" y="2884815"/>
            <a:ext cx="2279650" cy="2552700"/>
          </a:xfrm>
        </p:spPr>
        <p:txBody>
          <a:bodyPr/>
          <a:lstStyle/>
          <a:p>
            <a:r>
              <a:rPr lang="en-US"/>
              <a:t>Click icon to add picture</a:t>
            </a:r>
            <a:endParaRPr lang="en-US" dirty="0"/>
          </a:p>
        </p:txBody>
      </p:sp>
      <p:sp>
        <p:nvSpPr>
          <p:cNvPr id="31" name="Text Placeholder 27">
            <a:extLst>
              <a:ext uri="{FF2B5EF4-FFF2-40B4-BE49-F238E27FC236}">
                <a16:creationId xmlns:a16="http://schemas.microsoft.com/office/drawing/2014/main" id="{C3CD8083-90C5-4685-A286-1A99E5DC3125}"/>
              </a:ext>
            </a:extLst>
          </p:cNvPr>
          <p:cNvSpPr>
            <a:spLocks noGrp="1"/>
          </p:cNvSpPr>
          <p:nvPr>
            <p:ph type="body" sz="quarter" idx="23"/>
          </p:nvPr>
        </p:nvSpPr>
        <p:spPr>
          <a:xfrm>
            <a:off x="9269002" y="5635244"/>
            <a:ext cx="2279649" cy="350292"/>
          </a:xfrm>
        </p:spPr>
        <p:txBody>
          <a:bodyPr>
            <a:normAutofit/>
          </a:bodyPr>
          <a:lstStyle>
            <a:lvl1pPr marL="0" indent="0" algn="ctr">
              <a:buNone/>
              <a:defRPr lang="en-US" sz="18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2" name="Text Placeholder 27">
            <a:extLst>
              <a:ext uri="{FF2B5EF4-FFF2-40B4-BE49-F238E27FC236}">
                <a16:creationId xmlns:a16="http://schemas.microsoft.com/office/drawing/2014/main" id="{5FB222BC-D05B-4E76-A0DC-25657322AF84}"/>
              </a:ext>
            </a:extLst>
          </p:cNvPr>
          <p:cNvSpPr>
            <a:spLocks noGrp="1"/>
          </p:cNvSpPr>
          <p:nvPr>
            <p:ph type="body" sz="quarter" idx="24"/>
          </p:nvPr>
        </p:nvSpPr>
        <p:spPr>
          <a:xfrm>
            <a:off x="9269002" y="5912412"/>
            <a:ext cx="2279649" cy="350292"/>
          </a:xfrm>
        </p:spPr>
        <p:txBody>
          <a:bodyPr>
            <a:noAutofit/>
          </a:bodyPr>
          <a:lstStyle>
            <a:lvl1pPr marL="0" indent="0" algn="ctr">
              <a:buNone/>
              <a:defRPr lang="en-US" sz="14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cxnSp>
        <p:nvCxnSpPr>
          <p:cNvPr id="9" name="Straight Connector 8">
            <a:extLst>
              <a:ext uri="{FF2B5EF4-FFF2-40B4-BE49-F238E27FC236}">
                <a16:creationId xmlns:a16="http://schemas.microsoft.com/office/drawing/2014/main" id="{4D6FBB75-8D79-4225-A448-37C04F053D3B}"/>
              </a:ext>
              <a:ext uri="{C183D7F6-B498-43B3-948B-1728B52AA6E4}">
                <adec:decorative xmlns:adec="http://schemas.microsoft.com/office/drawing/2017/decorative" val="1"/>
              </a:ext>
            </a:extLst>
          </p:cNvPr>
          <p:cNvCxnSpPr/>
          <p:nvPr userDrawn="1"/>
        </p:nvCxnSpPr>
        <p:spPr>
          <a:xfrm>
            <a:off x="3192658"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4C41CC5-2A7C-4774-98CE-C7212DFDCC08}"/>
              </a:ext>
              <a:ext uri="{C183D7F6-B498-43B3-948B-1728B52AA6E4}">
                <adec:decorative xmlns:adec="http://schemas.microsoft.com/office/drawing/2017/decorative" val="1"/>
              </a:ext>
            </a:extLst>
          </p:cNvPr>
          <p:cNvCxnSpPr/>
          <p:nvPr userDrawn="1"/>
        </p:nvCxnSpPr>
        <p:spPr>
          <a:xfrm>
            <a:off x="6079124"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861725-0EF3-4133-B06C-063F42B11115}"/>
              </a:ext>
              <a:ext uri="{C183D7F6-B498-43B3-948B-1728B52AA6E4}">
                <adec:decorative xmlns:adec="http://schemas.microsoft.com/office/drawing/2017/decorative" val="1"/>
              </a:ext>
            </a:extLst>
          </p:cNvPr>
          <p:cNvCxnSpPr/>
          <p:nvPr userDrawn="1"/>
        </p:nvCxnSpPr>
        <p:spPr>
          <a:xfrm>
            <a:off x="8965590" y="3310653"/>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5" name="Date Placeholder 3">
            <a:extLst>
              <a:ext uri="{FF2B5EF4-FFF2-40B4-BE49-F238E27FC236}">
                <a16:creationId xmlns:a16="http://schemas.microsoft.com/office/drawing/2014/main" id="{7FDBCC4A-1C49-4C93-AD45-AD78087E23D6}"/>
              </a:ext>
            </a:extLst>
          </p:cNvPr>
          <p:cNvSpPr txBox="1">
            <a:spLocks/>
          </p:cNvSpPr>
          <p:nvPr userDrawn="1"/>
        </p:nvSpPr>
        <p:spPr>
          <a:xfrm>
            <a:off x="7684497" y="6296388"/>
            <a:ext cx="2893045" cy="36576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20XX</a:t>
            </a:r>
          </a:p>
        </p:txBody>
      </p:sp>
      <p:sp>
        <p:nvSpPr>
          <p:cNvPr id="37" name="Slide Number Placeholder 5">
            <a:extLst>
              <a:ext uri="{FF2B5EF4-FFF2-40B4-BE49-F238E27FC236}">
                <a16:creationId xmlns:a16="http://schemas.microsoft.com/office/drawing/2014/main" id="{5EB09A52-50AB-4593-BCB7-23D4AEC88507}"/>
              </a:ext>
            </a:extLst>
          </p:cNvPr>
          <p:cNvSpPr>
            <a:spLocks noGrp="1"/>
          </p:cNvSpPr>
          <p:nvPr userDrawn="1">
            <p:ph type="sldNum" sz="quarter" idx="12"/>
          </p:nvPr>
        </p:nvSpPr>
        <p:spPr>
          <a:xfrm>
            <a:off x="10537721" y="6286556"/>
            <a:ext cx="838200" cy="365760"/>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375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4A46BB-9B50-4F09-9059-DA78048129D4}"/>
              </a:ext>
            </a:extLst>
          </p:cNvPr>
          <p:cNvSpPr/>
          <p:nvPr userDrawn="1"/>
        </p:nvSpPr>
        <p:spPr>
          <a:xfrm>
            <a:off x="5695067" y="1808532"/>
            <a:ext cx="5452527" cy="3240936"/>
          </a:xfrm>
          <a:prstGeom prst="rect">
            <a:avLst/>
          </a:prstGeom>
          <a:solidFill>
            <a:schemeClr val="tx1">
              <a:lumMod val="75000"/>
              <a:lumOff val="25000"/>
            </a:schemeClr>
          </a:solidFill>
          <a:ln w="6350" cap="sq" cmpd="sng" algn="ctr">
            <a:noFill/>
            <a:prstDash val="solid"/>
            <a:miter lim="800000"/>
          </a:ln>
          <a:effectLst/>
        </p:spPr>
      </p:sp>
      <p:sp>
        <p:nvSpPr>
          <p:cNvPr id="2" name="Title 1">
            <a:extLst>
              <a:ext uri="{FF2B5EF4-FFF2-40B4-BE49-F238E27FC236}">
                <a16:creationId xmlns:a16="http://schemas.microsoft.com/office/drawing/2014/main" id="{AF26F410-6A1D-427A-8C06-A0023004F50B}"/>
              </a:ext>
            </a:extLst>
          </p:cNvPr>
          <p:cNvSpPr>
            <a:spLocks noGrp="1"/>
          </p:cNvSpPr>
          <p:nvPr>
            <p:ph type="title"/>
          </p:nvPr>
        </p:nvSpPr>
        <p:spPr>
          <a:xfrm>
            <a:off x="6033793" y="2735221"/>
            <a:ext cx="4775075" cy="851219"/>
          </a:xfrm>
        </p:spPr>
        <p:txBody>
          <a:bodyPr/>
          <a:lstStyle>
            <a:lvl1pPr algn="ctr">
              <a:defRPr>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7DDF1FF2-5B9A-4BE9-AD3C-F215F0D25F7A}"/>
              </a:ext>
            </a:extLst>
          </p:cNvPr>
          <p:cNvSpPr/>
          <p:nvPr userDrawn="1"/>
        </p:nvSpPr>
        <p:spPr>
          <a:xfrm>
            <a:off x="5861010" y="1975104"/>
            <a:ext cx="5120640" cy="2907792"/>
          </a:xfrm>
          <a:prstGeom prst="rect">
            <a:avLst/>
          </a:prstGeom>
          <a:noFill/>
          <a:ln w="6350" cap="sq" cmpd="sng" algn="ctr">
            <a:solidFill>
              <a:schemeClr val="bg1"/>
            </a:solidFill>
            <a:prstDash val="solid"/>
            <a:miter lim="800000"/>
          </a:ln>
          <a:effectLst>
            <a:softEdge rad="0"/>
          </a:effectLst>
        </p:spPr>
      </p:sp>
      <p:sp>
        <p:nvSpPr>
          <p:cNvPr id="9" name="Subtitle 2">
            <a:extLst>
              <a:ext uri="{FF2B5EF4-FFF2-40B4-BE49-F238E27FC236}">
                <a16:creationId xmlns:a16="http://schemas.microsoft.com/office/drawing/2014/main" id="{04FC6A22-F9EC-4E20-B9CC-F012FA8E4C27}"/>
              </a:ext>
            </a:extLst>
          </p:cNvPr>
          <p:cNvSpPr>
            <a:spLocks noGrp="1"/>
          </p:cNvSpPr>
          <p:nvPr>
            <p:ph type="subTitle" idx="1"/>
          </p:nvPr>
        </p:nvSpPr>
        <p:spPr>
          <a:xfrm>
            <a:off x="6033793" y="3995988"/>
            <a:ext cx="4775075" cy="559656"/>
          </a:xfrm>
        </p:spPr>
        <p:txBody>
          <a:bodyPr/>
          <a:lstStyle>
            <a:lvl1pPr marL="0" indent="0" algn="ctr">
              <a:buNone/>
              <a:defRPr>
                <a:solidFill>
                  <a:schemeClr val="bg1"/>
                </a:solidFill>
              </a:defRPr>
            </a:lvl1pPr>
          </a:lstStyle>
          <a:p>
            <a:r>
              <a:rPr lang="en-US">
                <a:solidFill>
                  <a:schemeClr val="tx1"/>
                </a:solidFill>
              </a:rPr>
              <a:t>Click to edit Master subtitle style</a:t>
            </a:r>
            <a:endParaRPr lang="en-US" dirty="0">
              <a:solidFill>
                <a:schemeClr val="tx1"/>
              </a:solidFill>
            </a:endParaRPr>
          </a:p>
        </p:txBody>
      </p:sp>
      <p:sp>
        <p:nvSpPr>
          <p:cNvPr id="10" name="Date Placeholder 17">
            <a:extLst>
              <a:ext uri="{FF2B5EF4-FFF2-40B4-BE49-F238E27FC236}">
                <a16:creationId xmlns:a16="http://schemas.microsoft.com/office/drawing/2014/main" id="{ABF19E1F-D7E9-4D44-9873-8D8DDC338F7E}"/>
              </a:ext>
            </a:extLst>
          </p:cNvPr>
          <p:cNvSpPr txBox="1">
            <a:spLocks/>
          </p:cNvSpPr>
          <p:nvPr userDrawn="1"/>
        </p:nvSpPr>
        <p:spPr>
          <a:xfrm>
            <a:off x="7369770" y="2040249"/>
            <a:ext cx="2103120" cy="315209"/>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defRPr/>
            </a:pPr>
            <a:r>
              <a:rPr lang="en-US" sz="1300" dirty="0">
                <a:solidFill>
                  <a:schemeClr val="bg1"/>
                </a:solidFill>
              </a:rPr>
              <a:t>20XX</a:t>
            </a:r>
          </a:p>
        </p:txBody>
      </p:sp>
      <p:sp>
        <p:nvSpPr>
          <p:cNvPr id="22" name="Picture Placeholder 21">
            <a:extLst>
              <a:ext uri="{FF2B5EF4-FFF2-40B4-BE49-F238E27FC236}">
                <a16:creationId xmlns:a16="http://schemas.microsoft.com/office/drawing/2014/main" id="{93C72E99-B7BE-4F82-AD93-38765570DB39}"/>
              </a:ext>
            </a:extLst>
          </p:cNvPr>
          <p:cNvSpPr>
            <a:spLocks noGrp="1"/>
          </p:cNvSpPr>
          <p:nvPr>
            <p:ph type="pic" sz="quarter" idx="10"/>
          </p:nvPr>
        </p:nvSpPr>
        <p:spPr>
          <a:xfrm>
            <a:off x="0" y="0"/>
            <a:ext cx="12192000" cy="6858000"/>
          </a:xfrm>
          <a:custGeom>
            <a:avLst/>
            <a:gdLst>
              <a:gd name="connsiteX0" fmla="*/ 5695067 w 12192000"/>
              <a:gd name="connsiteY0" fmla="*/ 1808532 h 6858000"/>
              <a:gd name="connsiteX1" fmla="*/ 5695067 w 12192000"/>
              <a:gd name="connsiteY1" fmla="*/ 5049468 h 6858000"/>
              <a:gd name="connsiteX2" fmla="*/ 11147594 w 12192000"/>
              <a:gd name="connsiteY2" fmla="*/ 5049468 h 6858000"/>
              <a:gd name="connsiteX3" fmla="*/ 11147594 w 12192000"/>
              <a:gd name="connsiteY3" fmla="*/ 1808532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695067" y="1808532"/>
                </a:moveTo>
                <a:lnTo>
                  <a:pt x="5695067" y="5049468"/>
                </a:lnTo>
                <a:lnTo>
                  <a:pt x="11147594" y="5049468"/>
                </a:lnTo>
                <a:lnTo>
                  <a:pt x="11147594" y="1808532"/>
                </a:lnTo>
                <a:close/>
                <a:moveTo>
                  <a:pt x="0" y="0"/>
                </a:moveTo>
                <a:lnTo>
                  <a:pt x="12192000" y="0"/>
                </a:lnTo>
                <a:lnTo>
                  <a:pt x="12192000" y="6858000"/>
                </a:lnTo>
                <a:lnTo>
                  <a:pt x="0" y="6858000"/>
                </a:ln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26465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ummary">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9982C2-1320-41E5-A31C-D8DA5C8A462F}"/>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C563FB1-76A9-4E53-9493-2B8680D68662}"/>
              </a:ext>
              <a:ext uri="{C183D7F6-B498-43B3-948B-1728B52AA6E4}">
                <adec:decorative xmlns:adec="http://schemas.microsoft.com/office/drawing/2017/decorative" val="1"/>
              </a:ext>
            </a:extLst>
          </p:cNvPr>
          <p:cNvSpPr/>
          <p:nvPr userDrawn="1"/>
        </p:nvSpPr>
        <p:spPr>
          <a:xfrm>
            <a:off x="4448" y="0"/>
            <a:ext cx="4651122" cy="6858000"/>
          </a:xfrm>
          <a:prstGeom prst="rect">
            <a:avLst/>
          </a:prstGeom>
          <a:solidFill>
            <a:schemeClr val="tx1"/>
          </a:solidFill>
          <a:ln>
            <a:noFill/>
          </a:ln>
          <a:effectLst>
            <a:innerShdw blurRad="63500" dist="3175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C8F116A-4F5C-40E2-836F-919B8B939AD2}"/>
              </a:ext>
              <a:ext uri="{C183D7F6-B498-43B3-948B-1728B52AA6E4}">
                <adec:decorative xmlns:adec="http://schemas.microsoft.com/office/drawing/2017/decorative" val="1"/>
              </a:ext>
            </a:extLst>
          </p:cNvPr>
          <p:cNvSpPr/>
          <p:nvPr userDrawn="1"/>
        </p:nvSpPr>
        <p:spPr>
          <a:xfrm>
            <a:off x="1272" y="4123592"/>
            <a:ext cx="4654296" cy="9144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027D978-81FB-4612-81AA-B7123E0D5B0C}"/>
              </a:ext>
              <a:ext uri="{C183D7F6-B498-43B3-948B-1728B52AA6E4}">
                <adec:decorative xmlns:adec="http://schemas.microsoft.com/office/drawing/2017/decorative" val="1"/>
              </a:ext>
            </a:extLst>
          </p:cNvPr>
          <p:cNvSpPr/>
          <p:nvPr userDrawn="1"/>
        </p:nvSpPr>
        <p:spPr>
          <a:xfrm>
            <a:off x="2284289" y="0"/>
            <a:ext cx="91440" cy="4206240"/>
          </a:xfrm>
          <a:prstGeom prst="rect">
            <a:avLst/>
          </a:prstGeom>
          <a:solidFill>
            <a:schemeClr val="bg1">
              <a:lumMod val="75000"/>
              <a:lumOff val="2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00DC717-7560-4850-A68A-A881C97F3711}"/>
              </a:ext>
              <a:ext uri="{C183D7F6-B498-43B3-948B-1728B52AA6E4}">
                <adec:decorative xmlns:adec="http://schemas.microsoft.com/office/drawing/2017/decorative" val="1"/>
              </a:ext>
            </a:extLst>
          </p:cNvPr>
          <p:cNvSpPr/>
          <p:nvPr userDrawn="1"/>
        </p:nvSpPr>
        <p:spPr>
          <a:xfrm>
            <a:off x="2284289" y="2057400"/>
            <a:ext cx="2377440" cy="9144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9F22527-F181-4C80-9977-C9894355CA8D}"/>
              </a:ext>
              <a:ext uri="{C183D7F6-B498-43B3-948B-1728B52AA6E4}">
                <adec:decorative xmlns:adec="http://schemas.microsoft.com/office/drawing/2017/decorative" val="1"/>
              </a:ext>
            </a:extLst>
          </p:cNvPr>
          <p:cNvSpPr/>
          <p:nvPr userDrawn="1"/>
        </p:nvSpPr>
        <p:spPr>
          <a:xfrm>
            <a:off x="5614028" y="971453"/>
            <a:ext cx="5623560" cy="4910328"/>
          </a:xfrm>
          <a:prstGeom prst="rect">
            <a:avLst/>
          </a:prstGeom>
          <a:noFill/>
          <a:ln w="6350" cap="sq" cmpd="sng" algn="ctr">
            <a:solidFill>
              <a:schemeClr val="bg1">
                <a:lumMod val="75000"/>
                <a:lumOff val="25000"/>
              </a:schemeClr>
            </a:solidFill>
            <a:prstDash val="solid"/>
            <a:miter lim="800000"/>
          </a:ln>
          <a:effectLst/>
        </p:spPr>
      </p:sp>
      <p:sp>
        <p:nvSpPr>
          <p:cNvPr id="16" name="Rectangle 15">
            <a:extLst>
              <a:ext uri="{FF2B5EF4-FFF2-40B4-BE49-F238E27FC236}">
                <a16:creationId xmlns:a16="http://schemas.microsoft.com/office/drawing/2014/main" id="{7CABAC30-6A2F-4907-8502-17DF9AEEE9CD}"/>
              </a:ext>
              <a:ext uri="{C183D7F6-B498-43B3-948B-1728B52AA6E4}">
                <adec:decorative xmlns:adec="http://schemas.microsoft.com/office/drawing/2017/decorative" val="1"/>
              </a:ext>
            </a:extLst>
          </p:cNvPr>
          <p:cNvSpPr/>
          <p:nvPr userDrawn="1"/>
        </p:nvSpPr>
        <p:spPr>
          <a:xfrm>
            <a:off x="5448300" y="806861"/>
            <a:ext cx="5955017" cy="5239512"/>
          </a:xfrm>
          <a:prstGeom prst="rect">
            <a:avLst/>
          </a:prstGeom>
          <a:solidFill>
            <a:schemeClr val="tx1"/>
          </a:solidFill>
          <a:ln w="6350" cap="flat" cmpd="sng" algn="ctr">
            <a:noFill/>
            <a:prstDash val="solid"/>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603C9F96-79A7-44FA-A7FE-C0675B9967FC}"/>
              </a:ext>
            </a:extLst>
          </p:cNvPr>
          <p:cNvSpPr>
            <a:spLocks noGrp="1"/>
          </p:cNvSpPr>
          <p:nvPr>
            <p:ph type="title"/>
          </p:nvPr>
        </p:nvSpPr>
        <p:spPr>
          <a:xfrm>
            <a:off x="5867401" y="1290294"/>
            <a:ext cx="5116286" cy="1371600"/>
          </a:xfrm>
        </p:spPr>
        <p:txBody>
          <a:bodyPr/>
          <a:lstStyle>
            <a:lvl1pPr algn="ctr">
              <a:defRPr>
                <a:solidFill>
                  <a:schemeClr val="bg1"/>
                </a:solidFill>
              </a:defRPr>
            </a:lvl1pPr>
          </a:lstStyle>
          <a:p>
            <a:r>
              <a:rPr lang="en-US"/>
              <a:t>Click to edit Master title style</a:t>
            </a:r>
            <a:endParaRPr lang="en-US" dirty="0"/>
          </a:p>
        </p:txBody>
      </p:sp>
      <p:sp>
        <p:nvSpPr>
          <p:cNvPr id="18" name="Subtitle 2">
            <a:extLst>
              <a:ext uri="{FF2B5EF4-FFF2-40B4-BE49-F238E27FC236}">
                <a16:creationId xmlns:a16="http://schemas.microsoft.com/office/drawing/2014/main" id="{D72D6334-ED49-4D79-AAC2-10DCFF6D6651}"/>
              </a:ext>
            </a:extLst>
          </p:cNvPr>
          <p:cNvSpPr>
            <a:spLocks noGrp="1"/>
          </p:cNvSpPr>
          <p:nvPr>
            <p:ph type="subTitle" idx="1"/>
          </p:nvPr>
        </p:nvSpPr>
        <p:spPr>
          <a:xfrm>
            <a:off x="5867401" y="2980736"/>
            <a:ext cx="5116286" cy="2712494"/>
          </a:xfrm>
        </p:spPr>
        <p:txBody>
          <a:bodyPr>
            <a:normAutofit/>
          </a:bodyPr>
          <a:lstStyle>
            <a:lvl1pPr marL="0" indent="0" algn="ctr">
              <a:buNone/>
              <a:defRPr>
                <a:solidFill>
                  <a:schemeClr val="bg1">
                    <a:lumMod val="85000"/>
                    <a:lumOff val="15000"/>
                  </a:schemeClr>
                </a:solidFill>
              </a:defRPr>
            </a:lvl1pPr>
          </a:lstStyle>
          <a:p>
            <a:r>
              <a:rPr lang="en-US" sz="1800">
                <a:solidFill>
                  <a:schemeClr val="bg1">
                    <a:lumMod val="85000"/>
                    <a:lumOff val="15000"/>
                  </a:schemeClr>
                </a:solidFill>
              </a:rPr>
              <a:t>Click to edit Master subtitle style</a:t>
            </a:r>
            <a:endParaRPr lang="en-US" sz="1800" dirty="0">
              <a:solidFill>
                <a:schemeClr val="bg1">
                  <a:lumMod val="85000"/>
                  <a:lumOff val="15000"/>
                </a:schemeClr>
              </a:solidFill>
            </a:endParaRPr>
          </a:p>
        </p:txBody>
      </p:sp>
      <p:sp>
        <p:nvSpPr>
          <p:cNvPr id="12" name="Date Placeholder 3">
            <a:extLst>
              <a:ext uri="{FF2B5EF4-FFF2-40B4-BE49-F238E27FC236}">
                <a16:creationId xmlns:a16="http://schemas.microsoft.com/office/drawing/2014/main" id="{0FE3A1CC-4DE8-4FC6-839D-CD3607B8D426}"/>
              </a:ext>
            </a:extLst>
          </p:cNvPr>
          <p:cNvSpPr txBox="1">
            <a:spLocks/>
          </p:cNvSpPr>
          <p:nvPr userDrawn="1"/>
        </p:nvSpPr>
        <p:spPr>
          <a:xfrm>
            <a:off x="7048099" y="302355"/>
            <a:ext cx="2743200" cy="350785"/>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20XX</a:t>
            </a:r>
          </a:p>
        </p:txBody>
      </p:sp>
      <p:sp>
        <p:nvSpPr>
          <p:cNvPr id="22" name="Picture Placeholder 21">
            <a:extLst>
              <a:ext uri="{FF2B5EF4-FFF2-40B4-BE49-F238E27FC236}">
                <a16:creationId xmlns:a16="http://schemas.microsoft.com/office/drawing/2014/main" id="{C9E9A7CA-EE9C-4648-8016-1852440461F5}"/>
              </a:ext>
            </a:extLst>
          </p:cNvPr>
          <p:cNvSpPr>
            <a:spLocks noGrp="1"/>
          </p:cNvSpPr>
          <p:nvPr>
            <p:ph type="pic" sz="quarter" idx="13"/>
          </p:nvPr>
        </p:nvSpPr>
        <p:spPr>
          <a:xfrm>
            <a:off x="325438" y="326697"/>
            <a:ext cx="1636712" cy="3475163"/>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F4561B6B-E204-4CF0-AD12-ED21B3940F53}"/>
              </a:ext>
            </a:extLst>
          </p:cNvPr>
          <p:cNvSpPr>
            <a:spLocks noGrp="1"/>
          </p:cNvSpPr>
          <p:nvPr>
            <p:ph type="pic" sz="quarter" idx="15"/>
          </p:nvPr>
        </p:nvSpPr>
        <p:spPr>
          <a:xfrm>
            <a:off x="2709863" y="329773"/>
            <a:ext cx="1614487" cy="1394251"/>
          </a:xfrm>
        </p:spPr>
        <p:txBody>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B3BE441E-0CE9-4C44-8783-3A04F5929F10}"/>
              </a:ext>
            </a:extLst>
          </p:cNvPr>
          <p:cNvSpPr>
            <a:spLocks noGrp="1"/>
          </p:cNvSpPr>
          <p:nvPr>
            <p:ph type="pic" sz="quarter" idx="14"/>
          </p:nvPr>
        </p:nvSpPr>
        <p:spPr>
          <a:xfrm>
            <a:off x="2697163" y="2384425"/>
            <a:ext cx="1628775" cy="1423988"/>
          </a:xfrm>
        </p:spPr>
        <p:txBody>
          <a:bodyPr/>
          <a:lstStyle/>
          <a:p>
            <a:r>
              <a:rPr lang="en-US"/>
              <a:t>Click icon to add picture</a:t>
            </a:r>
            <a:endParaRPr lang="en-US" dirty="0"/>
          </a:p>
        </p:txBody>
      </p:sp>
      <p:sp>
        <p:nvSpPr>
          <p:cNvPr id="28" name="Picture Placeholder 27">
            <a:extLst>
              <a:ext uri="{FF2B5EF4-FFF2-40B4-BE49-F238E27FC236}">
                <a16:creationId xmlns:a16="http://schemas.microsoft.com/office/drawing/2014/main" id="{FBAA901D-39FD-416F-B2B4-F2651AB79185}"/>
              </a:ext>
            </a:extLst>
          </p:cNvPr>
          <p:cNvSpPr>
            <a:spLocks noGrp="1"/>
          </p:cNvSpPr>
          <p:nvPr>
            <p:ph type="pic" sz="quarter" idx="16"/>
          </p:nvPr>
        </p:nvSpPr>
        <p:spPr>
          <a:xfrm>
            <a:off x="325438" y="4527550"/>
            <a:ext cx="3998912" cy="2000250"/>
          </a:xfrm>
        </p:spPr>
        <p:txBody>
          <a:bodyPr/>
          <a:lstStyle/>
          <a:p>
            <a:r>
              <a:rPr lang="en-US"/>
              <a:t>Click icon to add picture</a:t>
            </a:r>
            <a:endParaRPr lang="en-US" dirty="0"/>
          </a:p>
        </p:txBody>
      </p:sp>
      <p:sp>
        <p:nvSpPr>
          <p:cNvPr id="19" name="Footer Placeholder 18">
            <a:extLst>
              <a:ext uri="{FF2B5EF4-FFF2-40B4-BE49-F238E27FC236}">
                <a16:creationId xmlns:a16="http://schemas.microsoft.com/office/drawing/2014/main" id="{4C182815-90D1-446C-BC70-6AB00BED68ED}"/>
              </a:ext>
            </a:extLst>
          </p:cNvPr>
          <p:cNvSpPr txBox="1">
            <a:spLocks/>
          </p:cNvSpPr>
          <p:nvPr userDrawn="1"/>
        </p:nvSpPr>
        <p:spPr>
          <a:xfrm>
            <a:off x="5077003" y="6367925"/>
            <a:ext cx="4480560" cy="22860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r>
              <a:rPr lang="en-US" dirty="0">
                <a:solidFill>
                  <a:srgbClr val="FFFFFF"/>
                </a:solidFill>
              </a:rPr>
              <a:t>Sample Footer Text</a:t>
            </a:r>
          </a:p>
        </p:txBody>
      </p:sp>
      <p:sp>
        <p:nvSpPr>
          <p:cNvPr id="20" name="Slide Number Placeholder 5">
            <a:extLst>
              <a:ext uri="{FF2B5EF4-FFF2-40B4-BE49-F238E27FC236}">
                <a16:creationId xmlns:a16="http://schemas.microsoft.com/office/drawing/2014/main" id="{69BDEE55-B4D3-4542-BF01-F05A2C1FB7D6}"/>
              </a:ext>
            </a:extLst>
          </p:cNvPr>
          <p:cNvSpPr txBox="1">
            <a:spLocks/>
          </p:cNvSpPr>
          <p:nvPr userDrawn="1"/>
        </p:nvSpPr>
        <p:spPr>
          <a:xfrm>
            <a:off x="9793460" y="6367925"/>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0220169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973E97-A796-4836-82F6-8A280A57BA6B}"/>
              </a:ext>
            </a:extLst>
          </p:cNvPr>
          <p:cNvSpPr/>
          <p:nvPr userDrawn="1"/>
        </p:nvSpPr>
        <p:spPr>
          <a:xfrm>
            <a:off x="5660112" y="0"/>
            <a:ext cx="652883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C0DAEE-CCDB-4627-925B-879F83B1F308}"/>
              </a:ext>
            </a:extLst>
          </p:cNvPr>
          <p:cNvSpPr>
            <a:spLocks noGrp="1"/>
          </p:cNvSpPr>
          <p:nvPr>
            <p:ph type="title"/>
          </p:nvPr>
        </p:nvSpPr>
        <p:spPr>
          <a:xfrm>
            <a:off x="6374166" y="610485"/>
            <a:ext cx="5103661" cy="1371600"/>
          </a:xfrm>
        </p:spPr>
        <p:txBody>
          <a:bodyPr>
            <a:normAutofit/>
          </a:bodyPr>
          <a:lstStyle>
            <a:lvl1pPr>
              <a:defRPr sz="4800">
                <a:solidFill>
                  <a:schemeClr val="bg1"/>
                </a:solidFill>
              </a:defRPr>
            </a:lvl1pPr>
          </a:lstStyle>
          <a:p>
            <a:r>
              <a:rPr lang="en-US"/>
              <a:t>Click to edit Master title style</a:t>
            </a:r>
            <a:endParaRPr lang="en-US" dirty="0"/>
          </a:p>
        </p:txBody>
      </p:sp>
      <p:sp>
        <p:nvSpPr>
          <p:cNvPr id="7" name="Rectangle 6">
            <a:extLst>
              <a:ext uri="{FF2B5EF4-FFF2-40B4-BE49-F238E27FC236}">
                <a16:creationId xmlns:a16="http://schemas.microsoft.com/office/drawing/2014/main" id="{3B9F23A9-0519-4A39-A9F9-F965C17D58A0}"/>
              </a:ext>
            </a:extLst>
          </p:cNvPr>
          <p:cNvSpPr/>
          <p:nvPr userDrawn="1"/>
        </p:nvSpPr>
        <p:spPr>
          <a:xfrm>
            <a:off x="5981848" y="320040"/>
            <a:ext cx="5888736" cy="6217920"/>
          </a:xfrm>
          <a:prstGeom prst="rect">
            <a:avLst/>
          </a:prstGeom>
          <a:noFill/>
          <a:ln w="6350" cap="sq" cmpd="sng" algn="ctr">
            <a:solidFill>
              <a:schemeClr val="bg1"/>
            </a:solidFill>
            <a:prstDash val="solid"/>
            <a:miter lim="800000"/>
          </a:ln>
          <a:effectLst>
            <a:softEdge rad="0"/>
          </a:effectLst>
        </p:spPr>
      </p:sp>
      <p:sp>
        <p:nvSpPr>
          <p:cNvPr id="9" name="Date Placeholder 6">
            <a:extLst>
              <a:ext uri="{FF2B5EF4-FFF2-40B4-BE49-F238E27FC236}">
                <a16:creationId xmlns:a16="http://schemas.microsoft.com/office/drawing/2014/main" id="{F3EB17D9-2389-4D1F-AC98-7CC3F79840B2}"/>
              </a:ext>
            </a:extLst>
          </p:cNvPr>
          <p:cNvSpPr txBox="1">
            <a:spLocks/>
          </p:cNvSpPr>
          <p:nvPr userDrawn="1"/>
        </p:nvSpPr>
        <p:spPr>
          <a:xfrm>
            <a:off x="7554616" y="383781"/>
            <a:ext cx="2743200" cy="256032"/>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solidFill>
                  <a:schemeClr val="bg1"/>
                </a:solidFill>
              </a:rPr>
              <a:t>20XX</a:t>
            </a:r>
          </a:p>
        </p:txBody>
      </p:sp>
      <p:sp>
        <p:nvSpPr>
          <p:cNvPr id="11" name="Footer Placeholder 7">
            <a:extLst>
              <a:ext uri="{FF2B5EF4-FFF2-40B4-BE49-F238E27FC236}">
                <a16:creationId xmlns:a16="http://schemas.microsoft.com/office/drawing/2014/main" id="{40E55EFF-7AC0-4ACD-B826-CA1E384CCF4C}"/>
              </a:ext>
            </a:extLst>
          </p:cNvPr>
          <p:cNvSpPr txBox="1">
            <a:spLocks/>
          </p:cNvSpPr>
          <p:nvPr userDrawn="1"/>
        </p:nvSpPr>
        <p:spPr>
          <a:xfrm>
            <a:off x="6303580" y="6214535"/>
            <a:ext cx="4696948" cy="256032"/>
          </a:xfrm>
          <a:prstGeom prst="rect">
            <a:avLst/>
          </a:prstGeom>
        </p:spPr>
        <p:txBody>
          <a:bodyPr vert="horz" lIns="91440" tIns="45720" rIns="91440" bIns="45720" rtlCol="0" anchor="b"/>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
        <p:nvSpPr>
          <p:cNvPr id="12" name="Slide Number Placeholder 8">
            <a:extLst>
              <a:ext uri="{FF2B5EF4-FFF2-40B4-BE49-F238E27FC236}">
                <a16:creationId xmlns:a16="http://schemas.microsoft.com/office/drawing/2014/main" id="{C6C2D606-DD47-4DA7-AF9B-9A8E401BCAFF}"/>
              </a:ext>
            </a:extLst>
          </p:cNvPr>
          <p:cNvSpPr txBox="1">
            <a:spLocks/>
          </p:cNvSpPr>
          <p:nvPr userDrawn="1"/>
        </p:nvSpPr>
        <p:spPr>
          <a:xfrm>
            <a:off x="11104451" y="6214535"/>
            <a:ext cx="605266" cy="256032"/>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4B7E4EF-A1BD-40F4-AB7B-04F084DD991D}" type="slidenum">
              <a:rPr lang="en-US" smtClean="0">
                <a:solidFill>
                  <a:schemeClr val="bg1"/>
                </a:solidFill>
              </a:rPr>
              <a:pPr/>
              <a:t>‹#›</a:t>
            </a:fld>
            <a:endParaRPr lang="en-US" dirty="0">
              <a:solidFill>
                <a:schemeClr val="bg1"/>
              </a:solidFill>
            </a:endParaRPr>
          </a:p>
        </p:txBody>
      </p:sp>
      <p:sp>
        <p:nvSpPr>
          <p:cNvPr id="15" name="Picture Placeholder 14">
            <a:extLst>
              <a:ext uri="{FF2B5EF4-FFF2-40B4-BE49-F238E27FC236}">
                <a16:creationId xmlns:a16="http://schemas.microsoft.com/office/drawing/2014/main" id="{6623DC60-EE1A-4367-A357-5F11D942252B}"/>
              </a:ext>
            </a:extLst>
          </p:cNvPr>
          <p:cNvSpPr>
            <a:spLocks noGrp="1"/>
          </p:cNvSpPr>
          <p:nvPr>
            <p:ph type="pic" sz="quarter" idx="10"/>
          </p:nvPr>
        </p:nvSpPr>
        <p:spPr>
          <a:xfrm>
            <a:off x="0" y="0"/>
            <a:ext cx="5659438" cy="6858000"/>
          </a:xfrm>
        </p:spPr>
        <p:txBody>
          <a:bodyPr/>
          <a:lstStyle/>
          <a:p>
            <a:r>
              <a:rPr lang="en-US"/>
              <a:t>Click icon to add picture</a:t>
            </a:r>
            <a:endParaRPr lang="en-US" dirty="0"/>
          </a:p>
        </p:txBody>
      </p:sp>
      <p:sp>
        <p:nvSpPr>
          <p:cNvPr id="5" name="Content Placeholder 4">
            <a:extLst>
              <a:ext uri="{FF2B5EF4-FFF2-40B4-BE49-F238E27FC236}">
                <a16:creationId xmlns:a16="http://schemas.microsoft.com/office/drawing/2014/main" id="{7095E6F1-8633-46DB-A612-89A5079F7EF4}"/>
              </a:ext>
            </a:extLst>
          </p:cNvPr>
          <p:cNvSpPr>
            <a:spLocks noGrp="1"/>
          </p:cNvSpPr>
          <p:nvPr>
            <p:ph sz="quarter" idx="11"/>
          </p:nvPr>
        </p:nvSpPr>
        <p:spPr>
          <a:xfrm>
            <a:off x="6372625" y="2108844"/>
            <a:ext cx="5103812" cy="3790950"/>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77121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24342A2-B2E9-4AE9-9AFD-C5F77777E326}"/>
              </a:ext>
              <a:ext uri="{C183D7F6-B498-43B3-948B-1728B52AA6E4}">
                <adec:decorative xmlns:adec="http://schemas.microsoft.com/office/drawing/2017/decorative" val="1"/>
              </a:ext>
            </a:extLst>
          </p:cNvPr>
          <p:cNvSpPr/>
          <p:nvPr userDrawn="1"/>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9" name="Rectangle 18">
            <a:extLst>
              <a:ext uri="{FF2B5EF4-FFF2-40B4-BE49-F238E27FC236}">
                <a16:creationId xmlns:a16="http://schemas.microsoft.com/office/drawing/2014/main" id="{C086CEFC-AE66-4E11-8B5A-880177E1278E}"/>
              </a:ext>
              <a:ext uri="{C183D7F6-B498-43B3-948B-1728B52AA6E4}">
                <adec:decorative xmlns:adec="http://schemas.microsoft.com/office/drawing/2017/decorative" val="1"/>
              </a:ext>
            </a:extLst>
          </p:cNvPr>
          <p:cNvSpPr/>
          <p:nvPr userDrawn="1"/>
        </p:nvSpPr>
        <p:spPr>
          <a:xfrm>
            <a:off x="616737" y="621793"/>
            <a:ext cx="6651809" cy="5614416"/>
          </a:xfrm>
          <a:prstGeom prst="rect">
            <a:avLst/>
          </a:prstGeom>
          <a:solidFill>
            <a:schemeClr val="tx1">
              <a:lumMod val="75000"/>
              <a:lumOff val="25000"/>
            </a:schemeClr>
          </a:solidFill>
          <a:ln w="6350" cap="sq" cmpd="sng" algn="ctr">
            <a:noFill/>
            <a:prstDash val="solid"/>
            <a:miter lim="800000"/>
          </a:ln>
          <a:effectLst/>
        </p:spPr>
      </p:sp>
      <p:sp>
        <p:nvSpPr>
          <p:cNvPr id="2" name="Title 1">
            <a:extLst>
              <a:ext uri="{FF2B5EF4-FFF2-40B4-BE49-F238E27FC236}">
                <a16:creationId xmlns:a16="http://schemas.microsoft.com/office/drawing/2014/main" id="{41DABDA3-AA10-4304-B3C8-D5B655DE3421}"/>
              </a:ext>
            </a:extLst>
          </p:cNvPr>
          <p:cNvSpPr>
            <a:spLocks noGrp="1"/>
          </p:cNvSpPr>
          <p:nvPr>
            <p:ph type="title"/>
          </p:nvPr>
        </p:nvSpPr>
        <p:spPr>
          <a:xfrm>
            <a:off x="1078158" y="2100942"/>
            <a:ext cx="5716339" cy="2290607"/>
          </a:xfrm>
        </p:spPr>
        <p:txBody>
          <a:bodyPr anchor="b"/>
          <a:lstStyle>
            <a:lvl1pPr algn="ctr">
              <a:defRPr>
                <a:solidFill>
                  <a:schemeClr val="bg1"/>
                </a:solidFill>
              </a:defRPr>
            </a:lvl1pPr>
          </a:lstStyle>
          <a:p>
            <a:r>
              <a:rPr lang="en-US"/>
              <a:t>Click to edit Master title style</a:t>
            </a:r>
            <a:endParaRPr lang="en-US" dirty="0"/>
          </a:p>
        </p:txBody>
      </p:sp>
      <p:sp>
        <p:nvSpPr>
          <p:cNvPr id="23" name="Rectangle 22">
            <a:extLst>
              <a:ext uri="{FF2B5EF4-FFF2-40B4-BE49-F238E27FC236}">
                <a16:creationId xmlns:a16="http://schemas.microsoft.com/office/drawing/2014/main" id="{6EB1E9D9-0DDD-4554-A021-4FE50439A138}"/>
              </a:ext>
              <a:ext uri="{C183D7F6-B498-43B3-948B-1728B52AA6E4}">
                <adec:decorative xmlns:adec="http://schemas.microsoft.com/office/drawing/2017/decorative" val="1"/>
              </a:ext>
            </a:extLst>
          </p:cNvPr>
          <p:cNvSpPr/>
          <p:nvPr userDrawn="1"/>
        </p:nvSpPr>
        <p:spPr>
          <a:xfrm>
            <a:off x="3023061"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Date Placeholder 17">
            <a:extLst>
              <a:ext uri="{FF2B5EF4-FFF2-40B4-BE49-F238E27FC236}">
                <a16:creationId xmlns:a16="http://schemas.microsoft.com/office/drawing/2014/main" id="{3B5075EC-8E09-4BB4-8C8F-6177ECD95A83}"/>
              </a:ext>
            </a:extLst>
          </p:cNvPr>
          <p:cNvSpPr>
            <a:spLocks noGrp="1"/>
          </p:cNvSpPr>
          <p:nvPr>
            <p:ph type="dt" sz="half" idx="10"/>
          </p:nvPr>
        </p:nvSpPr>
        <p:spPr>
          <a:xfrm>
            <a:off x="3205941" y="493108"/>
            <a:ext cx="1554480" cy="527213"/>
          </a:xfrm>
        </p:spPr>
        <p:txBody>
          <a:bodyPr/>
          <a:lstStyle>
            <a:lvl1pPr>
              <a:defRPr baseline="0">
                <a:solidFill>
                  <a:schemeClr val="bg1"/>
                </a:solidFill>
              </a:defRPr>
            </a:lvl1pPr>
          </a:lstStyle>
          <a:p>
            <a:pPr algn="ctr" defTabSz="914400">
              <a:defRPr/>
            </a:pPr>
            <a:r>
              <a:rPr lang="en-US" sz="1300" dirty="0"/>
              <a:t>20XX</a:t>
            </a:r>
          </a:p>
        </p:txBody>
      </p:sp>
      <p:sp>
        <p:nvSpPr>
          <p:cNvPr id="5" name="Text Placeholder 4">
            <a:extLst>
              <a:ext uri="{FF2B5EF4-FFF2-40B4-BE49-F238E27FC236}">
                <a16:creationId xmlns:a16="http://schemas.microsoft.com/office/drawing/2014/main" id="{B8A8819A-9552-4858-92F8-FB441C3A45A5}"/>
              </a:ext>
            </a:extLst>
          </p:cNvPr>
          <p:cNvSpPr>
            <a:spLocks noGrp="1"/>
          </p:cNvSpPr>
          <p:nvPr>
            <p:ph type="body" sz="quarter" idx="15"/>
          </p:nvPr>
        </p:nvSpPr>
        <p:spPr>
          <a:xfrm>
            <a:off x="1078157" y="4698173"/>
            <a:ext cx="5716339" cy="658674"/>
          </a:xfrm>
        </p:spPr>
        <p:txBody>
          <a:bodyPr>
            <a:normAutofit/>
          </a:bodyPr>
          <a:lstStyle>
            <a:lvl1pPr marL="0" indent="0" algn="ctr">
              <a:buNone/>
              <a:defRPr lang="en-US" sz="2000" kern="1200" dirty="0" smtClean="0">
                <a:solidFill>
                  <a:schemeClr val="bg1"/>
                </a:solidFill>
                <a:latin typeface="+mn-lt"/>
                <a:ea typeface="+mn-ea"/>
                <a:cs typeface="+mn-cs"/>
              </a:defRPr>
            </a:lvl1pPr>
            <a:lvl2pPr marL="274320" indent="0">
              <a:buNone/>
              <a:defRPr/>
            </a:lvl2pPr>
          </a:lstStyle>
          <a:p>
            <a:pPr lvl="0"/>
            <a:r>
              <a:rPr lang="en-US"/>
              <a:t>Click to edit Master text styles</a:t>
            </a:r>
          </a:p>
        </p:txBody>
      </p:sp>
      <p:sp>
        <p:nvSpPr>
          <p:cNvPr id="16" name="Footer Placeholder 18">
            <a:extLst>
              <a:ext uri="{FF2B5EF4-FFF2-40B4-BE49-F238E27FC236}">
                <a16:creationId xmlns:a16="http://schemas.microsoft.com/office/drawing/2014/main" id="{D2BAF328-75D1-490D-BF37-96EE6C0843E2}"/>
              </a:ext>
            </a:extLst>
          </p:cNvPr>
          <p:cNvSpPr txBox="1">
            <a:spLocks/>
          </p:cNvSpPr>
          <p:nvPr userDrawn="1"/>
        </p:nvSpPr>
        <p:spPr>
          <a:xfrm>
            <a:off x="1243632" y="5641118"/>
            <a:ext cx="5068569" cy="310819"/>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85000"/>
                    <a:lumOff val="1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defRPr/>
            </a:pPr>
            <a:r>
              <a:rPr lang="en-US" dirty="0">
                <a:solidFill>
                  <a:schemeClr val="bg1"/>
                </a:solidFill>
              </a:rPr>
              <a:t>Sample Footer Text</a:t>
            </a:r>
          </a:p>
        </p:txBody>
      </p:sp>
      <p:sp>
        <p:nvSpPr>
          <p:cNvPr id="22" name="Picture Placeholder 21">
            <a:extLst>
              <a:ext uri="{FF2B5EF4-FFF2-40B4-BE49-F238E27FC236}">
                <a16:creationId xmlns:a16="http://schemas.microsoft.com/office/drawing/2014/main" id="{27D11998-188A-4F5B-9931-8BA54D2802A5}"/>
              </a:ext>
            </a:extLst>
          </p:cNvPr>
          <p:cNvSpPr>
            <a:spLocks noGrp="1"/>
          </p:cNvSpPr>
          <p:nvPr>
            <p:ph type="pic" sz="quarter" idx="13"/>
          </p:nvPr>
        </p:nvSpPr>
        <p:spPr>
          <a:xfrm>
            <a:off x="7419974" y="621784"/>
            <a:ext cx="1989495" cy="2843222"/>
          </a:xfrm>
        </p:spPr>
        <p:txBody>
          <a:bodyPr/>
          <a:lstStyle/>
          <a:p>
            <a:r>
              <a:rPr lang="en-US"/>
              <a:t>Click icon to add picture</a:t>
            </a:r>
            <a:endParaRPr lang="en-US" dirty="0"/>
          </a:p>
        </p:txBody>
      </p:sp>
      <p:sp>
        <p:nvSpPr>
          <p:cNvPr id="37" name="Picture Placeholder 21">
            <a:extLst>
              <a:ext uri="{FF2B5EF4-FFF2-40B4-BE49-F238E27FC236}">
                <a16:creationId xmlns:a16="http://schemas.microsoft.com/office/drawing/2014/main" id="{F268C43A-0DA4-4ECC-A368-08AB69EDAE79}"/>
              </a:ext>
            </a:extLst>
          </p:cNvPr>
          <p:cNvSpPr>
            <a:spLocks noGrp="1"/>
          </p:cNvSpPr>
          <p:nvPr>
            <p:ph type="pic" sz="quarter" idx="16"/>
          </p:nvPr>
        </p:nvSpPr>
        <p:spPr>
          <a:xfrm>
            <a:off x="9570334" y="627380"/>
            <a:ext cx="1980056" cy="2837626"/>
          </a:xfrm>
        </p:spPr>
        <p:txBody>
          <a:bodyPr/>
          <a:lstStyle/>
          <a:p>
            <a:r>
              <a:rPr lang="en-US"/>
              <a:t>Click icon to add picture</a:t>
            </a:r>
            <a:endParaRPr lang="en-US" dirty="0"/>
          </a:p>
        </p:txBody>
      </p:sp>
      <p:sp>
        <p:nvSpPr>
          <p:cNvPr id="24" name="Picture Placeholder 23">
            <a:extLst>
              <a:ext uri="{FF2B5EF4-FFF2-40B4-BE49-F238E27FC236}">
                <a16:creationId xmlns:a16="http://schemas.microsoft.com/office/drawing/2014/main" id="{60F109E5-BC65-4431-A2E5-4A145EC7B38A}"/>
              </a:ext>
            </a:extLst>
          </p:cNvPr>
          <p:cNvSpPr>
            <a:spLocks noGrp="1"/>
          </p:cNvSpPr>
          <p:nvPr>
            <p:ph type="pic" sz="quarter" idx="14"/>
          </p:nvPr>
        </p:nvSpPr>
        <p:spPr>
          <a:xfrm>
            <a:off x="7432093" y="3636193"/>
            <a:ext cx="4123320" cy="2594427"/>
          </a:xfrm>
        </p:spPr>
        <p:txBody>
          <a:bodyPr/>
          <a:lstStyle/>
          <a:p>
            <a:r>
              <a:rPr lang="en-US"/>
              <a:t>Click icon to add picture</a:t>
            </a:r>
            <a:endParaRPr lang="en-US" dirty="0"/>
          </a:p>
        </p:txBody>
      </p:sp>
      <p:grpSp>
        <p:nvGrpSpPr>
          <p:cNvPr id="3" name="Group 2">
            <a:extLst>
              <a:ext uri="{FF2B5EF4-FFF2-40B4-BE49-F238E27FC236}">
                <a16:creationId xmlns:a16="http://schemas.microsoft.com/office/drawing/2014/main" id="{57F02ED2-9B1A-40C8-A5F7-4473CAA3C0B2}"/>
              </a:ext>
              <a:ext uri="{C183D7F6-B498-43B3-948B-1728B52AA6E4}">
                <adec:decorative xmlns:adec="http://schemas.microsoft.com/office/drawing/2017/decorative" val="1"/>
              </a:ext>
            </a:extLst>
          </p:cNvPr>
          <p:cNvGrpSpPr/>
          <p:nvPr userDrawn="1"/>
        </p:nvGrpSpPr>
        <p:grpSpPr>
          <a:xfrm>
            <a:off x="3137361" y="446823"/>
            <a:ext cx="1691640" cy="645295"/>
            <a:chOff x="3137361" y="446823"/>
            <a:chExt cx="1691640" cy="645295"/>
          </a:xfrm>
        </p:grpSpPr>
        <p:cxnSp>
          <p:nvCxnSpPr>
            <p:cNvPr id="25" name="Straight Connector 24">
              <a:extLst>
                <a:ext uri="{FF2B5EF4-FFF2-40B4-BE49-F238E27FC236}">
                  <a16:creationId xmlns:a16="http://schemas.microsoft.com/office/drawing/2014/main" id="{ED8AC6A1-19DE-4EAE-91E5-A9E82CEA38BC}"/>
                </a:ext>
                <a:ext uri="{C183D7F6-B498-43B3-948B-1728B52AA6E4}">
                  <adec:decorative xmlns:adec="http://schemas.microsoft.com/office/drawing/2017/decorative" val="1"/>
                </a:ext>
              </a:extLst>
            </p:cNvPr>
            <p:cNvCxnSpPr/>
            <p:nvPr userDrawn="1"/>
          </p:nvCxnSpPr>
          <p:spPr>
            <a:xfrm>
              <a:off x="3137361"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9AC828E-AA99-4E2C-A30C-D8B9DFF16817}"/>
                </a:ext>
                <a:ext uri="{C183D7F6-B498-43B3-948B-1728B52AA6E4}">
                  <adec:decorative xmlns:adec="http://schemas.microsoft.com/office/drawing/2017/decorative" val="1"/>
                </a:ext>
              </a:extLst>
            </p:cNvPr>
            <p:cNvCxnSpPr/>
            <p:nvPr userDrawn="1"/>
          </p:nvCxnSpPr>
          <p:spPr>
            <a:xfrm>
              <a:off x="4829001"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62D63C1-826F-42FC-9EC1-0320620BB119}"/>
                </a:ext>
                <a:ext uri="{C183D7F6-B498-43B3-948B-1728B52AA6E4}">
                  <adec:decorative xmlns:adec="http://schemas.microsoft.com/office/drawing/2017/decorative" val="1"/>
                </a:ext>
              </a:extLst>
            </p:cNvPr>
            <p:cNvCxnSpPr/>
            <p:nvPr userDrawn="1"/>
          </p:nvCxnSpPr>
          <p:spPr>
            <a:xfrm>
              <a:off x="3137361"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8" name="Slide Number Placeholder 21">
            <a:extLst>
              <a:ext uri="{FF2B5EF4-FFF2-40B4-BE49-F238E27FC236}">
                <a16:creationId xmlns:a16="http://schemas.microsoft.com/office/drawing/2014/main" id="{5A2A2B37-48E8-4C00-91B4-63F0C7AAE23F}"/>
              </a:ext>
            </a:extLst>
          </p:cNvPr>
          <p:cNvSpPr txBox="1">
            <a:spLocks/>
          </p:cNvSpPr>
          <p:nvPr userDrawn="1"/>
        </p:nvSpPr>
        <p:spPr>
          <a:xfrm>
            <a:off x="9443794" y="6392314"/>
            <a:ext cx="2111881" cy="228600"/>
          </a:xfrm>
          <a:prstGeom prst="rect">
            <a:avLst/>
          </a:prstGeom>
        </p:spPr>
        <p:txBody>
          <a:bodyPr vert="horz" lIns="91440" tIns="45720" rIns="91440" bIns="45720" rtlCol="0" anchor="b"/>
          <a:lstStyle>
            <a:defPPr>
              <a:defRPr lang="en-US"/>
            </a:defPPr>
            <a:lvl1pPr marL="0" algn="r" defTabSz="457200" rtl="0" eaLnBrk="1" latinLnBrk="0" hangingPunct="1">
              <a:defRPr sz="1000" kern="1200">
                <a:solidFill>
                  <a:schemeClr val="tx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defRPr/>
            </a:pPr>
            <a:fld id="{70B1FE82-5036-4003-B709-0840DA750BBE}" type="slidenum">
              <a:rPr lang="en-US" smtClean="0">
                <a:solidFill>
                  <a:srgbClr val="FFFFFF"/>
                </a:solidFill>
                <a:effectLst>
                  <a:outerShdw blurRad="50800" dist="38100" dir="2700000" algn="tl" rotWithShape="0">
                    <a:prstClr val="black">
                      <a:alpha val="43000"/>
                    </a:prstClr>
                  </a:outerShdw>
                </a:effectLst>
              </a:rPr>
              <a:pPr defTabSz="914400">
                <a:defRPr/>
              </a:pPr>
              <a:t>‹#›</a:t>
            </a:fld>
            <a:endParaRPr lang="en-US"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16126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ED0543DF-8CFA-4CBD-AF23-D059985D344D}"/>
              </a:ext>
            </a:extLst>
          </p:cNvPr>
          <p:cNvSpPr>
            <a:spLocks noGrp="1"/>
          </p:cNvSpPr>
          <p:nvPr>
            <p:ph type="pic" sz="quarter" idx="14"/>
          </p:nvPr>
        </p:nvSpPr>
        <p:spPr>
          <a:xfrm>
            <a:off x="0" y="0"/>
            <a:ext cx="12192000" cy="6858000"/>
          </a:xfrm>
          <a:custGeom>
            <a:avLst/>
            <a:gdLst>
              <a:gd name="connsiteX0" fmla="*/ 937329 w 12192000"/>
              <a:gd name="connsiteY0" fmla="*/ 941695 h 6858000"/>
              <a:gd name="connsiteX1" fmla="*/ 937329 w 12192000"/>
              <a:gd name="connsiteY1" fmla="*/ 5916305 h 6858000"/>
              <a:gd name="connsiteX2" fmla="*/ 6389856 w 12192000"/>
              <a:gd name="connsiteY2" fmla="*/ 5916305 h 6858000"/>
              <a:gd name="connsiteX3" fmla="*/ 6389856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37329" y="941695"/>
                </a:moveTo>
                <a:lnTo>
                  <a:pt x="937329" y="5916305"/>
                </a:lnTo>
                <a:lnTo>
                  <a:pt x="6389856" y="5916305"/>
                </a:lnTo>
                <a:lnTo>
                  <a:pt x="6389856" y="941695"/>
                </a:lnTo>
                <a:close/>
                <a:moveTo>
                  <a:pt x="0" y="0"/>
                </a:moveTo>
                <a:lnTo>
                  <a:pt x="12192000" y="0"/>
                </a:lnTo>
                <a:lnTo>
                  <a:pt x="12192000" y="6858000"/>
                </a:lnTo>
                <a:lnTo>
                  <a:pt x="0" y="6858000"/>
                </a:lnTo>
                <a:close/>
              </a:path>
            </a:pathLst>
          </a:custGeom>
        </p:spPr>
        <p:txBody>
          <a:bodyPr wrap="square">
            <a:noAutofit/>
          </a:bodyPr>
          <a:lstStyle/>
          <a:p>
            <a:r>
              <a:rPr lang="en-US"/>
              <a:t>Click icon to add picture</a:t>
            </a:r>
            <a:endParaRPr lang="en-US" dirty="0"/>
          </a:p>
        </p:txBody>
      </p:sp>
      <p:sp>
        <p:nvSpPr>
          <p:cNvPr id="21" name="Rectangle 20">
            <a:extLst>
              <a:ext uri="{FF2B5EF4-FFF2-40B4-BE49-F238E27FC236}">
                <a16:creationId xmlns:a16="http://schemas.microsoft.com/office/drawing/2014/main" id="{A61A2AD8-D5EA-48FD-B19E-788E4D9782BB}"/>
              </a:ext>
              <a:ext uri="{C183D7F6-B498-43B3-948B-1728B52AA6E4}">
                <adec:decorative xmlns:adec="http://schemas.microsoft.com/office/drawing/2017/decorative" val="1"/>
              </a:ext>
            </a:extLst>
          </p:cNvPr>
          <p:cNvSpPr/>
          <p:nvPr userDrawn="1"/>
        </p:nvSpPr>
        <p:spPr>
          <a:xfrm>
            <a:off x="937329" y="941695"/>
            <a:ext cx="5452527" cy="4974610"/>
          </a:xfrm>
          <a:prstGeom prst="rect">
            <a:avLst/>
          </a:prstGeom>
          <a:solidFill>
            <a:schemeClr val="tx1">
              <a:lumMod val="75000"/>
              <a:lumOff val="25000"/>
            </a:schemeClr>
          </a:solidFill>
          <a:ln w="6350" cap="sq" cmpd="sng" algn="ctr">
            <a:noFill/>
            <a:prstDash val="solid"/>
            <a:miter lim="800000"/>
          </a:ln>
          <a:effectLst/>
        </p:spPr>
      </p:sp>
      <p:sp>
        <p:nvSpPr>
          <p:cNvPr id="23" name="Rectangle 22">
            <a:extLst>
              <a:ext uri="{FF2B5EF4-FFF2-40B4-BE49-F238E27FC236}">
                <a16:creationId xmlns:a16="http://schemas.microsoft.com/office/drawing/2014/main" id="{0682D9D6-0C91-4BAA-B631-B4A597F6D49E}"/>
              </a:ext>
              <a:ext uri="{C183D7F6-B498-43B3-948B-1728B52AA6E4}">
                <adec:decorative xmlns:adec="http://schemas.microsoft.com/office/drawing/2017/decorative" val="1"/>
              </a:ext>
            </a:extLst>
          </p:cNvPr>
          <p:cNvSpPr/>
          <p:nvPr userDrawn="1"/>
        </p:nvSpPr>
        <p:spPr>
          <a:xfrm>
            <a:off x="1103272" y="1106424"/>
            <a:ext cx="5120640" cy="4645152"/>
          </a:xfrm>
          <a:prstGeom prst="rect">
            <a:avLst/>
          </a:prstGeom>
          <a:noFill/>
          <a:ln w="6350" cap="sq" cmpd="sng" algn="ctr">
            <a:solidFill>
              <a:schemeClr val="bg1"/>
            </a:solidFill>
            <a:prstDash val="solid"/>
            <a:miter lim="800000"/>
          </a:ln>
          <a:effectLst>
            <a:softEdge rad="0"/>
          </a:effectLst>
        </p:spPr>
      </p:sp>
      <p:sp>
        <p:nvSpPr>
          <p:cNvPr id="2" name="Title 1">
            <a:extLst>
              <a:ext uri="{FF2B5EF4-FFF2-40B4-BE49-F238E27FC236}">
                <a16:creationId xmlns:a16="http://schemas.microsoft.com/office/drawing/2014/main" id="{AF26F410-6A1D-427A-8C06-A0023004F50B}"/>
              </a:ext>
            </a:extLst>
          </p:cNvPr>
          <p:cNvSpPr>
            <a:spLocks noGrp="1"/>
          </p:cNvSpPr>
          <p:nvPr>
            <p:ph type="title"/>
          </p:nvPr>
        </p:nvSpPr>
        <p:spPr>
          <a:xfrm>
            <a:off x="1357950" y="2197853"/>
            <a:ext cx="4633415" cy="851219"/>
          </a:xfrm>
        </p:spPr>
        <p:txBody>
          <a:bodyPr/>
          <a:lstStyle>
            <a:lvl1pPr algn="ctr">
              <a:defRPr>
                <a:solidFill>
                  <a:schemeClr val="bg1"/>
                </a:solidFill>
              </a:defRPr>
            </a:lvl1pPr>
          </a:lstStyle>
          <a:p>
            <a:r>
              <a:rPr lang="en-US"/>
              <a:t>Click to edit Master title style</a:t>
            </a:r>
            <a:endParaRPr lang="en-US" dirty="0"/>
          </a:p>
        </p:txBody>
      </p:sp>
      <p:sp>
        <p:nvSpPr>
          <p:cNvPr id="25" name="Date Placeholder 7">
            <a:extLst>
              <a:ext uri="{FF2B5EF4-FFF2-40B4-BE49-F238E27FC236}">
                <a16:creationId xmlns:a16="http://schemas.microsoft.com/office/drawing/2014/main" id="{53A572F0-78E4-4979-BD85-E9F315B0C605}"/>
              </a:ext>
            </a:extLst>
          </p:cNvPr>
          <p:cNvSpPr>
            <a:spLocks noGrp="1"/>
          </p:cNvSpPr>
          <p:nvPr>
            <p:ph type="dt" sz="half" idx="10"/>
          </p:nvPr>
        </p:nvSpPr>
        <p:spPr>
          <a:xfrm>
            <a:off x="2291992" y="1162386"/>
            <a:ext cx="2743200" cy="256032"/>
          </a:xfrm>
        </p:spPr>
        <p:txBody>
          <a:bodyPr/>
          <a:lstStyle>
            <a:lvl1pPr>
              <a:defRPr>
                <a:solidFill>
                  <a:schemeClr val="bg1"/>
                </a:solidFill>
              </a:defRPr>
            </a:lvl1pPr>
          </a:lstStyle>
          <a:p>
            <a:pPr algn="ctr"/>
            <a:r>
              <a:rPr lang="en-US" dirty="0"/>
              <a:t>20XX</a:t>
            </a:r>
          </a:p>
        </p:txBody>
      </p:sp>
      <p:sp>
        <p:nvSpPr>
          <p:cNvPr id="4" name="Content Placeholder 3">
            <a:extLst>
              <a:ext uri="{FF2B5EF4-FFF2-40B4-BE49-F238E27FC236}">
                <a16:creationId xmlns:a16="http://schemas.microsoft.com/office/drawing/2014/main" id="{856F1164-CE64-4728-83B0-E5316C16DF29}"/>
              </a:ext>
            </a:extLst>
          </p:cNvPr>
          <p:cNvSpPr>
            <a:spLocks noGrp="1"/>
          </p:cNvSpPr>
          <p:nvPr>
            <p:ph sz="quarter" idx="16"/>
          </p:nvPr>
        </p:nvSpPr>
        <p:spPr>
          <a:xfrm>
            <a:off x="1357313" y="3308350"/>
            <a:ext cx="4633912" cy="2141632"/>
          </a:xfrm>
        </p:spPr>
        <p:txBody>
          <a:bodyPr/>
          <a:lstStyle>
            <a:lvl1pPr marL="0" indent="0" algn="ctr">
              <a:buNone/>
              <a:defRPr baseline="0">
                <a:solidFill>
                  <a:schemeClr val="bg1"/>
                </a:solidFill>
              </a:defRPr>
            </a:lvl1pPr>
            <a:lvl2pPr marL="274320" indent="0" algn="ctr">
              <a:buNone/>
              <a:defRPr baseline="0">
                <a:solidFill>
                  <a:schemeClr val="bg1"/>
                </a:solidFill>
              </a:defRPr>
            </a:lvl2pPr>
            <a:lvl3pPr marL="548640" indent="0">
              <a:buNone/>
              <a:defRPr>
                <a:solidFill>
                  <a:schemeClr val="bg1"/>
                </a:solidFill>
              </a:defRPr>
            </a:lvl3pPr>
            <a:lvl4pPr marL="822960" indent="0">
              <a:buNone/>
              <a:defRPr>
                <a:solidFill>
                  <a:schemeClr val="bg1"/>
                </a:solidFill>
              </a:defRPr>
            </a:lvl4pPr>
            <a:lvl5pPr marL="1097280" indent="0">
              <a:buNone/>
              <a:defRPr>
                <a:solidFill>
                  <a:schemeClr val="bg1"/>
                </a:solidFill>
              </a:defRPr>
            </a:lvl5pPr>
          </a:lstStyle>
          <a:p>
            <a:pPr lvl="0"/>
            <a:r>
              <a:rPr lang="en-US"/>
              <a:t>Click to edit Master text styles</a:t>
            </a:r>
          </a:p>
          <a:p>
            <a:pPr lvl="1"/>
            <a:r>
              <a:rPr lang="en-US"/>
              <a:t>Second level</a:t>
            </a:r>
          </a:p>
        </p:txBody>
      </p:sp>
      <p:sp>
        <p:nvSpPr>
          <p:cNvPr id="27" name="Footer Placeholder 8">
            <a:extLst>
              <a:ext uri="{FF2B5EF4-FFF2-40B4-BE49-F238E27FC236}">
                <a16:creationId xmlns:a16="http://schemas.microsoft.com/office/drawing/2014/main" id="{DEA4EBDD-4088-4396-BD3F-3AB4BEFB205C}"/>
              </a:ext>
            </a:extLst>
          </p:cNvPr>
          <p:cNvSpPr>
            <a:spLocks noGrp="1"/>
          </p:cNvSpPr>
          <p:nvPr>
            <p:ph type="ftr" sz="quarter" idx="11"/>
          </p:nvPr>
        </p:nvSpPr>
        <p:spPr>
          <a:xfrm>
            <a:off x="1357950" y="5472763"/>
            <a:ext cx="4636008" cy="256032"/>
          </a:xfrm>
        </p:spPr>
        <p:txBody>
          <a:bodyPr/>
          <a:lstStyle>
            <a:lvl1pPr algn="ctr">
              <a:defRPr>
                <a:solidFill>
                  <a:schemeClr val="bg1"/>
                </a:solidFill>
              </a:defRPr>
            </a:lvl1pPr>
          </a:lstStyle>
          <a:p>
            <a:r>
              <a:rPr lang="en-US" dirty="0"/>
              <a:t>Sample Footer Text</a:t>
            </a:r>
          </a:p>
        </p:txBody>
      </p:sp>
    </p:spTree>
    <p:extLst>
      <p:ext uri="{BB962C8B-B14F-4D97-AF65-F5344CB8AC3E}">
        <p14:creationId xmlns:p14="http://schemas.microsoft.com/office/powerpoint/2010/main" val="3848941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616FFC6-B6FD-417B-BDE1-C6395267D6DB}" type="datetimeFigureOut">
              <a:rPr lang="en-US" smtClean="0"/>
              <a:t>8/21/2021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441091781"/>
      </p:ext>
    </p:extLst>
  </p:cSld>
  <p:clrMap bg1="lt1" tx1="dk1" bg2="lt2" tx2="dk2" accent1="accent1" accent2="accent2" accent3="accent3" accent4="accent4" accent5="accent5" accent6="accent6" hlink="hlink" folHlink="folHlink"/>
  <p:sldLayoutIdLst>
    <p:sldLayoutId id="2147483659" r:id="rId1"/>
    <p:sldLayoutId id="2147483671" r:id="rId2"/>
    <p:sldLayoutId id="2147483660" r:id="rId3"/>
    <p:sldLayoutId id="2147483676" r:id="rId4"/>
    <p:sldLayoutId id="2147483673" r:id="rId5"/>
    <p:sldLayoutId id="2147483677" r:id="rId6"/>
    <p:sldLayoutId id="2147483672" r:id="rId7"/>
    <p:sldLayoutId id="2147483675" r:id="rId8"/>
    <p:sldLayoutId id="2147483678" r:id="rId9"/>
    <p:sldLayoutId id="2147483662" r:id="rId10"/>
    <p:sldLayoutId id="2147483663" r:id="rId11"/>
    <p:sldLayoutId id="2147483670" r:id="rId12"/>
    <p:sldLayoutId id="2147483664" r:id="rId13"/>
    <p:sldLayoutId id="2147483665" r:id="rId14"/>
    <p:sldLayoutId id="2147483666" r:id="rId15"/>
    <p:sldLayoutId id="2147483667" r:id="rId16"/>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thelondonfoodie.co.uk/2013/11/london-restaurant-reviews-naamyaa.html" TargetMode="External"/><Relationship Id="rId2" Type="http://schemas.openxmlformats.org/officeDocument/2006/relationships/image" Target="../media/image15.JPG"/><Relationship Id="rId1" Type="http://schemas.openxmlformats.org/officeDocument/2006/relationships/slideLayout" Target="../slideLayouts/slideLayout9.xml"/><Relationship Id="rId4" Type="http://schemas.openxmlformats.org/officeDocument/2006/relationships/hyperlink" Target="mailto:nagatolabyap@gmail.com"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ude4food.blogspot.com/2018/04/integrating-learning-with-hotel_21.html" TargetMode="External"/><Relationship Id="rId3" Type="http://schemas.openxmlformats.org/officeDocument/2006/relationships/image" Target="../media/image2.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amdailytimes.blogspot.com/2012/03/more-taiwan-students-studying-hotel.html" TargetMode="External"/><Relationship Id="rId5" Type="http://schemas.openxmlformats.org/officeDocument/2006/relationships/image" Target="../media/image4.jp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hyperlink" Target="http://travelerfolio.com/sheraton-rajputana-hotel-jaipu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ixnio.com/media/buffet-fast-food-restaurant-food-lunch" TargetMode="External"/><Relationship Id="rId2" Type="http://schemas.openxmlformats.org/officeDocument/2006/relationships/image" Target="../media/image7.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629103" y="2244831"/>
            <a:ext cx="8363036" cy="1426022"/>
          </a:xfrm>
        </p:spPr>
        <p:txBody>
          <a:bodyPr>
            <a:normAutofit fontScale="90000"/>
          </a:bodyPr>
          <a:lstStyle/>
          <a:p>
            <a:r>
              <a:rPr lang="en-US" dirty="0"/>
              <a:t>Hotel Management System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5552661" y="3927857"/>
            <a:ext cx="5119304" cy="1426021"/>
          </a:xfrm>
        </p:spPr>
        <p:txBody>
          <a:bodyPr>
            <a:normAutofit/>
          </a:bodyPr>
          <a:lstStyle/>
          <a:p>
            <a:r>
              <a:rPr lang="en-US" sz="3000" dirty="0"/>
              <a:t>Submitted By</a:t>
            </a:r>
          </a:p>
          <a:p>
            <a:r>
              <a:rPr lang="en-US" sz="1900" dirty="0"/>
              <a:t>Pushpa Kumari </a:t>
            </a:r>
          </a:p>
          <a:p>
            <a:r>
              <a:rPr lang="en-US" sz="1900" dirty="0"/>
              <a:t>Reg No:</a:t>
            </a:r>
            <a:r>
              <a:rPr lang="en-US" sz="1900" dirty="0">
                <a:effectLst/>
                <a:latin typeface="Calibri" panose="020F0502020204030204" pitchFamily="34" charset="0"/>
                <a:ea typeface="Calibri" panose="020F0502020204030204" pitchFamily="34" charset="0"/>
              </a:rPr>
              <a:t>ADIT19AU03683</a:t>
            </a:r>
            <a:r>
              <a:rPr lang="en-US" sz="1900" i="1" dirty="0">
                <a:effectLst/>
                <a:latin typeface="Calibri" panose="020F0502020204030204" pitchFamily="34" charset="0"/>
                <a:ea typeface="Calibri" panose="020F0502020204030204" pitchFamily="34" charset="0"/>
              </a:rPr>
              <a:t> </a:t>
            </a:r>
            <a:endParaRPr lang="en-US" sz="1900" dirty="0"/>
          </a:p>
          <a:p>
            <a:endParaRPr lang="en-US" dirty="0"/>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7F589-7EEA-4A51-9CAD-8941FBC5B5AF}"/>
              </a:ext>
            </a:extLst>
          </p:cNvPr>
          <p:cNvSpPr>
            <a:spLocks noGrp="1"/>
          </p:cNvSpPr>
          <p:nvPr>
            <p:ph type="title"/>
          </p:nvPr>
        </p:nvSpPr>
        <p:spPr/>
        <p:txBody>
          <a:bodyPr/>
          <a:lstStyle/>
          <a:p>
            <a:r>
              <a:rPr lang="en-US" dirty="0"/>
              <a:t>Future work </a:t>
            </a:r>
            <a:endParaRPr lang="en-IN" dirty="0"/>
          </a:p>
        </p:txBody>
      </p:sp>
      <p:sp>
        <p:nvSpPr>
          <p:cNvPr id="3" name="Content Placeholder 2">
            <a:extLst>
              <a:ext uri="{FF2B5EF4-FFF2-40B4-BE49-F238E27FC236}">
                <a16:creationId xmlns:a16="http://schemas.microsoft.com/office/drawing/2014/main" id="{59D9E33F-2EE9-45AA-9981-941C98AB2B09}"/>
              </a:ext>
            </a:extLst>
          </p:cNvPr>
          <p:cNvSpPr>
            <a:spLocks noGrp="1"/>
          </p:cNvSpPr>
          <p:nvPr>
            <p:ph idx="1"/>
          </p:nvPr>
        </p:nvSpPr>
        <p:spPr/>
        <p:txBody>
          <a:bodyPr>
            <a:normAutofit/>
          </a:bodyPr>
          <a:lstStyle/>
          <a:p>
            <a:pPr marL="0" indent="0">
              <a:buNone/>
            </a:pPr>
            <a:r>
              <a:rPr lang="en-US" sz="2800" dirty="0"/>
              <a:t>The purpose of the hotel website is to save the users and hotel staff time and as a hotel boss no need to more workers he does his work via few workers. A clear understanding of the hotel website and its functionality will allow for the correct software to be developed for the end-user and will be used for the development of the future stages of the project. On our website, there is an option to book a table online but our future plan is to order food online also because we want to provide full customer satisfaction and we are working on that. </a:t>
            </a:r>
            <a:endParaRPr lang="en-IN" sz="2800" dirty="0"/>
          </a:p>
        </p:txBody>
      </p:sp>
    </p:spTree>
    <p:extLst>
      <p:ext uri="{BB962C8B-B14F-4D97-AF65-F5344CB8AC3E}">
        <p14:creationId xmlns:p14="http://schemas.microsoft.com/office/powerpoint/2010/main" val="297901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mph" presetSubtype="0" nodeType="clickEffect">
                                  <p:stCondLst>
                                    <p:cond delay="0"/>
                                  </p:stCondLst>
                                  <p:iterate type="lt">
                                    <p:tmAbs val="25"/>
                                  </p:iterate>
                                  <p:childTnLst>
                                    <p:set>
                                      <p:cBhvr override="childStyle">
                                        <p:cTn id="11" dur="indefinite"/>
                                        <p:tgtEl>
                                          <p:spTgt spid="3">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3AC19-AA14-4B40-9735-D071C2EF48A1}"/>
              </a:ext>
            </a:extLst>
          </p:cNvPr>
          <p:cNvSpPr>
            <a:spLocks noGrp="1"/>
          </p:cNvSpPr>
          <p:nvPr>
            <p:ph type="title"/>
          </p:nvPr>
        </p:nvSpPr>
        <p:spPr/>
        <p:txBody>
          <a:bodyPr/>
          <a:lstStyle/>
          <a:p>
            <a:r>
              <a:rPr lang="en-US" dirty="0"/>
              <a:t>Graph of Hotel</a:t>
            </a:r>
            <a:endParaRPr lang="en-IN" dirty="0"/>
          </a:p>
        </p:txBody>
      </p:sp>
      <p:pic>
        <p:nvPicPr>
          <p:cNvPr id="1026" name="Picture 2">
            <a:extLst>
              <a:ext uri="{FF2B5EF4-FFF2-40B4-BE49-F238E27FC236}">
                <a16:creationId xmlns:a16="http://schemas.microsoft.com/office/drawing/2014/main" id="{B089F7AC-25BA-423D-A701-884D92C3F2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1162" y="2103438"/>
            <a:ext cx="9394722" cy="3849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637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DD29-1B3E-445E-8937-EB07EDB167BD}"/>
              </a:ext>
            </a:extLst>
          </p:cNvPr>
          <p:cNvSpPr>
            <a:spLocks noGrp="1"/>
          </p:cNvSpPr>
          <p:nvPr>
            <p:ph type="title"/>
          </p:nvPr>
        </p:nvSpPr>
        <p:spPr/>
        <p:txBody>
          <a:bodyPr/>
          <a:lstStyle/>
          <a:p>
            <a:r>
              <a:rPr lang="en-US" dirty="0"/>
              <a:t>Deployment Steps</a:t>
            </a:r>
            <a:endParaRPr lang="en-IN" dirty="0"/>
          </a:p>
        </p:txBody>
      </p:sp>
      <p:sp>
        <p:nvSpPr>
          <p:cNvPr id="3" name="Content Placeholder 2">
            <a:extLst>
              <a:ext uri="{FF2B5EF4-FFF2-40B4-BE49-F238E27FC236}">
                <a16:creationId xmlns:a16="http://schemas.microsoft.com/office/drawing/2014/main" id="{D9FDC8DB-9382-425C-A10B-613505932A1F}"/>
              </a:ext>
            </a:extLst>
          </p:cNvPr>
          <p:cNvSpPr>
            <a:spLocks noGrp="1"/>
          </p:cNvSpPr>
          <p:nvPr>
            <p:ph idx="1"/>
          </p:nvPr>
        </p:nvSpPr>
        <p:spPr>
          <a:xfrm>
            <a:off x="1066800" y="2103120"/>
            <a:ext cx="10058400" cy="4002712"/>
          </a:xfrm>
        </p:spPr>
        <p:txBody>
          <a:bodyPr>
            <a:normAutofit/>
          </a:bodyPr>
          <a:lstStyle/>
          <a:p>
            <a:pPr>
              <a:buBlip>
                <a:blip r:embed="rId2">
                  <a:extLst>
                    <a:ext uri="{96DAC541-7B7A-43D3-8B79-37D633B846F1}">
                      <asvg:svgBlip xmlns:asvg="http://schemas.microsoft.com/office/drawing/2016/SVG/main" r:embed="rId3"/>
                    </a:ext>
                  </a:extLst>
                </a:blip>
              </a:buBlip>
            </a:pPr>
            <a:r>
              <a:rPr lang="en-US" sz="2800" dirty="0"/>
              <a:t>Create a web page using Html,Css,Javascript</a:t>
            </a:r>
          </a:p>
          <a:p>
            <a:pPr>
              <a:buBlip>
                <a:blip r:embed="rId2">
                  <a:extLst>
                    <a:ext uri="{96DAC541-7B7A-43D3-8B79-37D633B846F1}">
                      <asvg:svgBlip xmlns:asvg="http://schemas.microsoft.com/office/drawing/2016/SVG/main" r:embed="rId3"/>
                    </a:ext>
                  </a:extLst>
                </a:blip>
              </a:buBlip>
            </a:pPr>
            <a:r>
              <a:rPr lang="en-US" sz="2800" dirty="0"/>
              <a:t>Create a app.js file </a:t>
            </a:r>
            <a:r>
              <a:rPr lang="en-IN" sz="2800" dirty="0"/>
              <a:t> write the code &amp; in the code  provide the specific port number</a:t>
            </a:r>
          </a:p>
          <a:p>
            <a:pPr>
              <a:buBlip>
                <a:blip r:embed="rId2">
                  <a:extLst>
                    <a:ext uri="{96DAC541-7B7A-43D3-8B79-37D633B846F1}">
                      <asvg:svgBlip xmlns:asvg="http://schemas.microsoft.com/office/drawing/2016/SVG/main" r:embed="rId3"/>
                    </a:ext>
                  </a:extLst>
                </a:blip>
              </a:buBlip>
            </a:pPr>
            <a:r>
              <a:rPr lang="en-IN" sz="2800" dirty="0"/>
              <a:t>Install dependencies of npm like express.js, Ejs , mongoose &amp; body-parser  </a:t>
            </a:r>
          </a:p>
          <a:p>
            <a:pPr>
              <a:buBlip>
                <a:blip r:embed="rId2">
                  <a:extLst>
                    <a:ext uri="{96DAC541-7B7A-43D3-8B79-37D633B846F1}">
                      <asvg:svgBlip xmlns:asvg="http://schemas.microsoft.com/office/drawing/2016/SVG/main" r:embed="rId3"/>
                    </a:ext>
                  </a:extLst>
                </a:blip>
              </a:buBlip>
            </a:pPr>
            <a:r>
              <a:rPr lang="en-IN" sz="2800" dirty="0"/>
              <a:t>Execute the code run the command in cli node file name e.g. Node app.js</a:t>
            </a:r>
          </a:p>
          <a:p>
            <a:pPr>
              <a:buBlip>
                <a:blip r:embed="rId2">
                  <a:extLst>
                    <a:ext uri="{96DAC541-7B7A-43D3-8B79-37D633B846F1}">
                      <asvg:svgBlip xmlns:asvg="http://schemas.microsoft.com/office/drawing/2016/SVG/main" r:embed="rId3"/>
                    </a:ext>
                  </a:extLst>
                </a:blip>
              </a:buBlip>
            </a:pPr>
            <a:endParaRPr lang="en-IN" sz="2800" dirty="0"/>
          </a:p>
        </p:txBody>
      </p:sp>
    </p:spTree>
    <p:extLst>
      <p:ext uri="{BB962C8B-B14F-4D97-AF65-F5344CB8AC3E}">
        <p14:creationId xmlns:p14="http://schemas.microsoft.com/office/powerpoint/2010/main" val="847794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D171-9891-49EB-8848-073916FD1936}"/>
              </a:ext>
            </a:extLst>
          </p:cNvPr>
          <p:cNvSpPr>
            <a:spLocks noGrp="1"/>
          </p:cNvSpPr>
          <p:nvPr>
            <p:ph type="title"/>
          </p:nvPr>
        </p:nvSpPr>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9D92880A-2EBE-4C81-9341-12755CEDF208}"/>
              </a:ext>
            </a:extLst>
          </p:cNvPr>
          <p:cNvSpPr>
            <a:spLocks noGrp="1"/>
          </p:cNvSpPr>
          <p:nvPr>
            <p:ph idx="1"/>
          </p:nvPr>
        </p:nvSpPr>
        <p:spPr/>
        <p:txBody>
          <a:bodyPr>
            <a:noAutofit/>
          </a:bodyPr>
          <a:lstStyle/>
          <a:p>
            <a:pPr marL="0" indent="0">
              <a:buNone/>
            </a:pPr>
            <a:r>
              <a:rPr lang="en-US" sz="2800" dirty="0"/>
              <a:t>Hotel management system now-a-day have the advantage of modernization. Computer have done the work more easy. Computer is playing a important role in management. Reports are made on daily basis for every customer check in or check out which can easily be seen by the management. Hotel management system has also primary purpose is to provide facilities to customers. A software for computers makes the things many times easy, these are made as user friendly and to keep an check and balance in hotel management and accounts as well. So ,these things are important</a:t>
            </a:r>
            <a:endParaRPr lang="en-IN" sz="2800" dirty="0"/>
          </a:p>
        </p:txBody>
      </p:sp>
    </p:spTree>
    <p:extLst>
      <p:ext uri="{BB962C8B-B14F-4D97-AF65-F5344CB8AC3E}">
        <p14:creationId xmlns:p14="http://schemas.microsoft.com/office/powerpoint/2010/main" val="844654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C297EE2C-D560-4328-9AF4-DE9180756728}"/>
              </a:ext>
            </a:extLst>
          </p:cNvPr>
          <p:cNvPicPr>
            <a:picLocks noGrp="1" noChangeAspect="1"/>
          </p:cNvPicPr>
          <p:nvPr>
            <p:ph type="pic" sz="quarter" idx="14"/>
          </p:nvPr>
        </p:nvPicPr>
        <p:blipFill>
          <a:blip r:embed="rId2">
            <a:extLst>
              <a:ext uri="{837473B0-CC2E-450A-ABE3-18F120FF3D39}">
                <a1611:picAttrSrcUrl xmlns:a1611="http://schemas.microsoft.com/office/drawing/2016/11/main" r:id="rId3"/>
              </a:ext>
            </a:extLst>
          </a:blip>
          <a:srcRect/>
          <a:stretch/>
        </p:blipFill>
        <p:spPr>
          <a:xfrm>
            <a:off x="949283" y="0"/>
            <a:ext cx="10293433" cy="6858000"/>
          </a:xfrm>
          <a:solidFill>
            <a:schemeClr val="accent2"/>
          </a:solidFill>
        </p:spPr>
      </p:pic>
      <p:sp>
        <p:nvSpPr>
          <p:cNvPr id="4" name="Title 3">
            <a:extLst>
              <a:ext uri="{FF2B5EF4-FFF2-40B4-BE49-F238E27FC236}">
                <a16:creationId xmlns:a16="http://schemas.microsoft.com/office/drawing/2014/main" id="{A112D3EB-7697-4AC8-A636-93A28AC917D4}"/>
              </a:ext>
            </a:extLst>
          </p:cNvPr>
          <p:cNvSpPr>
            <a:spLocks noGrp="1"/>
          </p:cNvSpPr>
          <p:nvPr>
            <p:ph type="title"/>
          </p:nvPr>
        </p:nvSpPr>
        <p:spPr>
          <a:xfrm>
            <a:off x="1357950" y="2197853"/>
            <a:ext cx="4633415" cy="851219"/>
          </a:xfrm>
        </p:spPr>
        <p:txBody>
          <a:bodyPr/>
          <a:lstStyle/>
          <a:p>
            <a:r>
              <a:rPr lang="en-US" dirty="0"/>
              <a:t>Thank you</a:t>
            </a:r>
          </a:p>
        </p:txBody>
      </p:sp>
      <p:sp>
        <p:nvSpPr>
          <p:cNvPr id="22" name="Content Placeholder 21">
            <a:extLst>
              <a:ext uri="{FF2B5EF4-FFF2-40B4-BE49-F238E27FC236}">
                <a16:creationId xmlns:a16="http://schemas.microsoft.com/office/drawing/2014/main" id="{647C3F4A-D331-4452-B461-77995DCD0738}"/>
              </a:ext>
            </a:extLst>
          </p:cNvPr>
          <p:cNvSpPr>
            <a:spLocks noGrp="1"/>
          </p:cNvSpPr>
          <p:nvPr>
            <p:ph sz="quarter" idx="16"/>
          </p:nvPr>
        </p:nvSpPr>
        <p:spPr>
          <a:xfrm>
            <a:off x="1357313" y="3308350"/>
            <a:ext cx="4633912" cy="2141632"/>
          </a:xfrm>
        </p:spPr>
        <p:txBody>
          <a:bodyPr/>
          <a:lstStyle/>
          <a:p>
            <a:r>
              <a:rPr lang="en-US" dirty="0"/>
              <a:t>Pushpa Kumari</a:t>
            </a:r>
          </a:p>
          <a:p>
            <a:r>
              <a:rPr lang="en-US" dirty="0">
                <a:hlinkClick r:id="rId4"/>
              </a:rPr>
              <a:t>nagatolabyap@gmail.com</a:t>
            </a:r>
            <a:endParaRPr lang="en-US" dirty="0"/>
          </a:p>
          <a:p>
            <a:r>
              <a:rPr lang="en-US" dirty="0"/>
              <a:t>Website link: </a:t>
            </a:r>
          </a:p>
        </p:txBody>
      </p:sp>
      <p:sp>
        <p:nvSpPr>
          <p:cNvPr id="8" name="Footer Placeholder 8">
            <a:extLst>
              <a:ext uri="{FF2B5EF4-FFF2-40B4-BE49-F238E27FC236}">
                <a16:creationId xmlns:a16="http://schemas.microsoft.com/office/drawing/2014/main" id="{BC683C02-28E6-4E05-AE2E-4E82FB9AD74C}"/>
              </a:ext>
            </a:extLst>
          </p:cNvPr>
          <p:cNvSpPr>
            <a:spLocks noGrp="1"/>
          </p:cNvSpPr>
          <p:nvPr>
            <p:ph type="ftr" sz="quarter" idx="11"/>
          </p:nvPr>
        </p:nvSpPr>
        <p:spPr>
          <a:xfrm>
            <a:off x="1357950" y="5472763"/>
            <a:ext cx="4636008" cy="256032"/>
          </a:xfrm>
        </p:spPr>
        <p:txBody>
          <a:bodyPr/>
          <a:lstStyle/>
          <a:p>
            <a:r>
              <a:rPr lang="en-US" dirty="0"/>
              <a:t>Fabulous</a:t>
            </a:r>
          </a:p>
        </p:txBody>
      </p:sp>
      <p:sp>
        <p:nvSpPr>
          <p:cNvPr id="7" name="Slide Number Placeholder 9">
            <a:extLst>
              <a:ext uri="{FF2B5EF4-FFF2-40B4-BE49-F238E27FC236}">
                <a16:creationId xmlns:a16="http://schemas.microsoft.com/office/drawing/2014/main" id="{5EFED041-9934-48CE-91D3-3EA5C0A470A0}"/>
              </a:ext>
            </a:extLst>
          </p:cNvPr>
          <p:cNvSpPr txBox="1">
            <a:spLocks/>
          </p:cNvSpPr>
          <p:nvPr/>
        </p:nvSpPr>
        <p:spPr>
          <a:xfrm>
            <a:off x="11058218" y="5852160"/>
            <a:ext cx="548640" cy="548640"/>
          </a:xfrm>
          <a:prstGeom prst="ellipse">
            <a:avLst/>
          </a:prstGeom>
          <a:solidFill>
            <a:schemeClr val="bg1">
              <a:lumMod val="75000"/>
              <a:lumOff val="25000"/>
            </a:schemeClr>
          </a:solidFill>
        </p:spPr>
        <p:txBody>
          <a:bodyPr lIns="18288" rIns="18288"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34B7E4EF-A1BD-40F4-AB7B-04F084DD991D}" type="slidenum">
              <a:rPr lang="en-US" sz="1500" b="1" smtClean="0"/>
              <a:pPr algn="ctr"/>
              <a:t>14</a:t>
            </a:fld>
            <a:endParaRPr lang="en-US" sz="1500" b="1" dirty="0"/>
          </a:p>
        </p:txBody>
      </p:sp>
    </p:spTree>
    <p:extLst>
      <p:ext uri="{BB962C8B-B14F-4D97-AF65-F5344CB8AC3E}">
        <p14:creationId xmlns:p14="http://schemas.microsoft.com/office/powerpoint/2010/main" val="58783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64E38512-4E29-43C5-8F97-DD406447772B}"/>
              </a:ext>
            </a:extLst>
          </p:cNvPr>
          <p:cNvSpPr>
            <a:spLocks noGrp="1"/>
          </p:cNvSpPr>
          <p:nvPr>
            <p:ph type="title"/>
          </p:nvPr>
        </p:nvSpPr>
        <p:spPr/>
        <p:txBody>
          <a:bodyPr>
            <a:normAutofit/>
          </a:bodyPr>
          <a:lstStyle/>
          <a:p>
            <a:r>
              <a:rPr lang="en-US" dirty="0"/>
              <a:t>Agenda</a:t>
            </a:r>
          </a:p>
        </p:txBody>
      </p:sp>
      <p:sp>
        <p:nvSpPr>
          <p:cNvPr id="41" name="Subtitle 40">
            <a:extLst>
              <a:ext uri="{FF2B5EF4-FFF2-40B4-BE49-F238E27FC236}">
                <a16:creationId xmlns:a16="http://schemas.microsoft.com/office/drawing/2014/main" id="{AB0FF8CA-EE35-46AC-9CFA-C5C91CBF5CAE}"/>
              </a:ext>
            </a:extLst>
          </p:cNvPr>
          <p:cNvSpPr>
            <a:spLocks noGrp="1"/>
          </p:cNvSpPr>
          <p:nvPr>
            <p:ph idx="1"/>
          </p:nvPr>
        </p:nvSpPr>
        <p:spPr/>
        <p:txBody>
          <a:bodyPr>
            <a:normAutofit fontScale="92500" lnSpcReduction="20000"/>
          </a:bodyPr>
          <a:lstStyle/>
          <a:p>
            <a:pPr algn="just">
              <a:buBlip>
                <a:blip r:embed="rId3">
                  <a:extLst>
                    <a:ext uri="{96DAC541-7B7A-43D3-8B79-37D633B846F1}">
                      <asvg:svgBlip xmlns:asvg="http://schemas.microsoft.com/office/drawing/2016/SVG/main" r:embed="rId4"/>
                    </a:ext>
                  </a:extLst>
                </a:blip>
              </a:buBlip>
            </a:pPr>
            <a:r>
              <a:rPr lang="en-US" sz="2200" dirty="0"/>
              <a:t>Introduction</a:t>
            </a:r>
          </a:p>
          <a:p>
            <a:pPr algn="just">
              <a:buBlip>
                <a:blip r:embed="rId3">
                  <a:extLst>
                    <a:ext uri="{96DAC541-7B7A-43D3-8B79-37D633B846F1}">
                      <asvg:svgBlip xmlns:asvg="http://schemas.microsoft.com/office/drawing/2016/SVG/main" r:embed="rId4"/>
                    </a:ext>
                  </a:extLst>
                </a:blip>
              </a:buBlip>
            </a:pPr>
            <a:r>
              <a:rPr lang="en-US" sz="2200" dirty="0"/>
              <a:t>Purpose of Project</a:t>
            </a:r>
          </a:p>
          <a:p>
            <a:pPr algn="just">
              <a:buBlip>
                <a:blip r:embed="rId3">
                  <a:extLst>
                    <a:ext uri="{96DAC541-7B7A-43D3-8B79-37D633B846F1}">
                      <asvg:svgBlip xmlns:asvg="http://schemas.microsoft.com/office/drawing/2016/SVG/main" r:embed="rId4"/>
                    </a:ext>
                  </a:extLst>
                </a:blip>
              </a:buBlip>
            </a:pPr>
            <a:r>
              <a:rPr lang="en-US" sz="2200" dirty="0"/>
              <a:t>Used Tools &amp; Technology</a:t>
            </a:r>
          </a:p>
          <a:p>
            <a:pPr algn="just">
              <a:buBlip>
                <a:blip r:embed="rId3">
                  <a:extLst>
                    <a:ext uri="{96DAC541-7B7A-43D3-8B79-37D633B846F1}">
                      <asvg:svgBlip xmlns:asvg="http://schemas.microsoft.com/office/drawing/2016/SVG/main" r:embed="rId4"/>
                    </a:ext>
                  </a:extLst>
                </a:blip>
              </a:buBlip>
            </a:pPr>
            <a:r>
              <a:rPr lang="en-US" sz="2200" dirty="0"/>
              <a:t>Used Technology</a:t>
            </a:r>
          </a:p>
          <a:p>
            <a:pPr algn="just">
              <a:buBlip>
                <a:blip r:embed="rId3">
                  <a:extLst>
                    <a:ext uri="{96DAC541-7B7A-43D3-8B79-37D633B846F1}">
                      <asvg:svgBlip xmlns:asvg="http://schemas.microsoft.com/office/drawing/2016/SVG/main" r:embed="rId4"/>
                    </a:ext>
                  </a:extLst>
                </a:blip>
              </a:buBlip>
            </a:pPr>
            <a:r>
              <a:rPr lang="en-US" sz="2200" dirty="0"/>
              <a:t>Used services</a:t>
            </a:r>
          </a:p>
          <a:p>
            <a:pPr algn="just">
              <a:buBlip>
                <a:blip r:embed="rId3">
                  <a:extLst>
                    <a:ext uri="{96DAC541-7B7A-43D3-8B79-37D633B846F1}">
                      <asvg:svgBlip xmlns:asvg="http://schemas.microsoft.com/office/drawing/2016/SVG/main" r:embed="rId4"/>
                    </a:ext>
                  </a:extLst>
                </a:blip>
              </a:buBlip>
            </a:pPr>
            <a:r>
              <a:rPr lang="en-US" sz="2200" dirty="0"/>
              <a:t>Features of Fabulous Hotel</a:t>
            </a:r>
          </a:p>
          <a:p>
            <a:pPr algn="just">
              <a:buBlip>
                <a:blip r:embed="rId3">
                  <a:extLst>
                    <a:ext uri="{96DAC541-7B7A-43D3-8B79-37D633B846F1}">
                      <asvg:svgBlip xmlns:asvg="http://schemas.microsoft.com/office/drawing/2016/SVG/main" r:embed="rId4"/>
                    </a:ext>
                  </a:extLst>
                </a:blip>
              </a:buBlip>
            </a:pPr>
            <a:r>
              <a:rPr lang="en-US" sz="2200" dirty="0"/>
              <a:t>Benefits</a:t>
            </a:r>
          </a:p>
          <a:p>
            <a:pPr algn="just">
              <a:buBlip>
                <a:blip r:embed="rId3">
                  <a:extLst>
                    <a:ext uri="{96DAC541-7B7A-43D3-8B79-37D633B846F1}">
                      <asvg:svgBlip xmlns:asvg="http://schemas.microsoft.com/office/drawing/2016/SVG/main" r:embed="rId4"/>
                    </a:ext>
                  </a:extLst>
                </a:blip>
              </a:buBlip>
            </a:pPr>
            <a:r>
              <a:rPr lang="en-US" sz="2200" dirty="0"/>
              <a:t>Future Work</a:t>
            </a:r>
          </a:p>
          <a:p>
            <a:pPr algn="just">
              <a:buBlip>
                <a:blip r:embed="rId3">
                  <a:extLst>
                    <a:ext uri="{96DAC541-7B7A-43D3-8B79-37D633B846F1}">
                      <asvg:svgBlip xmlns:asvg="http://schemas.microsoft.com/office/drawing/2016/SVG/main" r:embed="rId4"/>
                    </a:ext>
                  </a:extLst>
                </a:blip>
              </a:buBlip>
            </a:pPr>
            <a:r>
              <a:rPr lang="en-US" sz="2200" dirty="0"/>
              <a:t>Deployment Steps</a:t>
            </a:r>
          </a:p>
          <a:p>
            <a:pPr algn="just">
              <a:buBlip>
                <a:blip r:embed="rId3">
                  <a:extLst>
                    <a:ext uri="{96DAC541-7B7A-43D3-8B79-37D633B846F1}">
                      <asvg:svgBlip xmlns:asvg="http://schemas.microsoft.com/office/drawing/2016/SVG/main" r:embed="rId4"/>
                    </a:ext>
                  </a:extLst>
                </a:blip>
              </a:buBlip>
            </a:pPr>
            <a:r>
              <a:rPr lang="en-US" sz="2200"/>
              <a:t>Conclusion</a:t>
            </a:r>
            <a:endParaRPr lang="en-US" sz="2200" dirty="0"/>
          </a:p>
        </p:txBody>
      </p:sp>
      <p:pic>
        <p:nvPicPr>
          <p:cNvPr id="45" name="Picture Placeholder 44">
            <a:extLst>
              <a:ext uri="{FF2B5EF4-FFF2-40B4-BE49-F238E27FC236}">
                <a16:creationId xmlns:a16="http://schemas.microsoft.com/office/drawing/2014/main" id="{4428BA9B-19E6-4088-91A6-FABAFF3E33BB}"/>
              </a:ext>
            </a:extLst>
          </p:cNvPr>
          <p:cNvPicPr>
            <a:picLocks noGrp="1" noChangeAspect="1"/>
          </p:cNvPicPr>
          <p:nvPr>
            <p:ph type="pic" sz="quarter" idx="4294967295"/>
          </p:nvPr>
        </p:nvPicPr>
        <p:blipFill>
          <a:blip r:embed="rId5">
            <a:extLst>
              <a:ext uri="{837473B0-CC2E-450A-ABE3-18F120FF3D39}">
                <a1611:picAttrSrcUrl xmlns:a1611="http://schemas.microsoft.com/office/drawing/2016/11/main" r:id="rId6"/>
              </a:ext>
            </a:extLst>
          </a:blip>
          <a:srcRect t="6200" b="6200"/>
          <a:stretch/>
        </p:blipFill>
        <p:spPr>
          <a:xfrm>
            <a:off x="7722177" y="516659"/>
            <a:ext cx="3998912" cy="2627313"/>
          </a:xfrm>
        </p:spPr>
      </p:pic>
      <p:pic>
        <p:nvPicPr>
          <p:cNvPr id="47" name="Picture Placeholder 46">
            <a:extLst>
              <a:ext uri="{FF2B5EF4-FFF2-40B4-BE49-F238E27FC236}">
                <a16:creationId xmlns:a16="http://schemas.microsoft.com/office/drawing/2014/main" id="{4F49F736-D1F4-463D-A342-65258A30ADBD}"/>
              </a:ext>
            </a:extLst>
          </p:cNvPr>
          <p:cNvPicPr>
            <a:picLocks noGrp="1" noChangeAspect="1"/>
          </p:cNvPicPr>
          <p:nvPr>
            <p:ph type="pic" sz="quarter" idx="4294967295"/>
          </p:nvPr>
        </p:nvPicPr>
        <p:blipFill>
          <a:blip r:embed="rId7">
            <a:extLst>
              <a:ext uri="{837473B0-CC2E-450A-ABE3-18F120FF3D39}">
                <a1611:picAttrSrcUrl xmlns:a1611="http://schemas.microsoft.com/office/drawing/2016/11/main" r:id="rId8"/>
              </a:ext>
            </a:extLst>
          </a:blip>
          <a:srcRect t="979" b="979"/>
          <a:stretch/>
        </p:blipFill>
        <p:spPr>
          <a:xfrm>
            <a:off x="7722177" y="3344481"/>
            <a:ext cx="4000500" cy="2608263"/>
          </a:xfrm>
        </p:spPr>
      </p:pic>
    </p:spTree>
    <p:extLst>
      <p:ext uri="{BB962C8B-B14F-4D97-AF65-F5344CB8AC3E}">
        <p14:creationId xmlns:p14="http://schemas.microsoft.com/office/powerpoint/2010/main" val="213059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barn(inVertical)">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down)">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mph" presetSubtype="0" fill="hold" grpId="0" nodeType="clickEffect">
                                  <p:stCondLst>
                                    <p:cond delay="250"/>
                                  </p:stCondLst>
                                  <p:iterate type="lt">
                                    <p:tmPct val="4000"/>
                                  </p:iterate>
                                  <p:childTnLst>
                                    <p:set>
                                      <p:cBhvr override="childStyle">
                                        <p:cTn id="21" dur="500" fill="hold"/>
                                        <p:tgtEl>
                                          <p:spTgt spid="41">
                                            <p:txEl>
                                              <p:pRg st="0" end="0"/>
                                            </p:txEl>
                                          </p:spTgt>
                                        </p:tgtEl>
                                        <p:attrNameLst>
                                          <p:attrName>style.color</p:attrName>
                                        </p:attrNameLst>
                                      </p:cBhvr>
                                      <p:to>
                                        <p:clrVal>
                                          <a:schemeClr val="accent2"/>
                                        </p:clrVal>
                                      </p:to>
                                    </p:set>
                                    <p:set>
                                      <p:cBhvr>
                                        <p:cTn id="22" dur="500" fill="hold"/>
                                        <p:tgtEl>
                                          <p:spTgt spid="41">
                                            <p:txEl>
                                              <p:pRg st="0" end="0"/>
                                            </p:txEl>
                                          </p:spTgt>
                                        </p:tgtEl>
                                        <p:attrNameLst>
                                          <p:attrName>fillcolor</p:attrName>
                                        </p:attrNameLst>
                                      </p:cBhvr>
                                      <p:to>
                                        <p:clrVal>
                                          <a:schemeClr val="accent2"/>
                                        </p:clrVal>
                                      </p:to>
                                    </p:set>
                                    <p:set>
                                      <p:cBhvr>
                                        <p:cTn id="23" dur="500" fill="hold"/>
                                        <p:tgtEl>
                                          <p:spTgt spid="41">
                                            <p:txEl>
                                              <p:pRg st="0" end="0"/>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16" presetClass="emph" presetSubtype="0" fill="hold" grpId="0" nodeType="clickEffect">
                                  <p:stCondLst>
                                    <p:cond delay="250"/>
                                  </p:stCondLst>
                                  <p:iterate type="lt">
                                    <p:tmPct val="4000"/>
                                  </p:iterate>
                                  <p:childTnLst>
                                    <p:set>
                                      <p:cBhvr override="childStyle">
                                        <p:cTn id="27" dur="500" fill="hold"/>
                                        <p:tgtEl>
                                          <p:spTgt spid="41">
                                            <p:txEl>
                                              <p:pRg st="1" end="1"/>
                                            </p:txEl>
                                          </p:spTgt>
                                        </p:tgtEl>
                                        <p:attrNameLst>
                                          <p:attrName>style.color</p:attrName>
                                        </p:attrNameLst>
                                      </p:cBhvr>
                                      <p:to>
                                        <p:clrVal>
                                          <a:schemeClr val="accent2"/>
                                        </p:clrVal>
                                      </p:to>
                                    </p:set>
                                    <p:set>
                                      <p:cBhvr>
                                        <p:cTn id="28" dur="500" fill="hold"/>
                                        <p:tgtEl>
                                          <p:spTgt spid="41">
                                            <p:txEl>
                                              <p:pRg st="1" end="1"/>
                                            </p:txEl>
                                          </p:spTgt>
                                        </p:tgtEl>
                                        <p:attrNameLst>
                                          <p:attrName>fillcolor</p:attrName>
                                        </p:attrNameLst>
                                      </p:cBhvr>
                                      <p:to>
                                        <p:clrVal>
                                          <a:schemeClr val="accent2"/>
                                        </p:clrVal>
                                      </p:to>
                                    </p:set>
                                    <p:set>
                                      <p:cBhvr>
                                        <p:cTn id="29" dur="500" fill="hold"/>
                                        <p:tgtEl>
                                          <p:spTgt spid="41">
                                            <p:txEl>
                                              <p:pRg st="1" end="1"/>
                                            </p:txEl>
                                          </p:spTgt>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16" presetClass="emph" presetSubtype="0" fill="hold" grpId="0" nodeType="clickEffect">
                                  <p:stCondLst>
                                    <p:cond delay="250"/>
                                  </p:stCondLst>
                                  <p:iterate type="lt">
                                    <p:tmPct val="4000"/>
                                  </p:iterate>
                                  <p:childTnLst>
                                    <p:set>
                                      <p:cBhvr override="childStyle">
                                        <p:cTn id="33" dur="500" fill="hold"/>
                                        <p:tgtEl>
                                          <p:spTgt spid="41">
                                            <p:txEl>
                                              <p:pRg st="2" end="2"/>
                                            </p:txEl>
                                          </p:spTgt>
                                        </p:tgtEl>
                                        <p:attrNameLst>
                                          <p:attrName>style.color</p:attrName>
                                        </p:attrNameLst>
                                      </p:cBhvr>
                                      <p:to>
                                        <p:clrVal>
                                          <a:schemeClr val="accent2"/>
                                        </p:clrVal>
                                      </p:to>
                                    </p:set>
                                    <p:set>
                                      <p:cBhvr>
                                        <p:cTn id="34" dur="500" fill="hold"/>
                                        <p:tgtEl>
                                          <p:spTgt spid="41">
                                            <p:txEl>
                                              <p:pRg st="2" end="2"/>
                                            </p:txEl>
                                          </p:spTgt>
                                        </p:tgtEl>
                                        <p:attrNameLst>
                                          <p:attrName>fillcolor</p:attrName>
                                        </p:attrNameLst>
                                      </p:cBhvr>
                                      <p:to>
                                        <p:clrVal>
                                          <a:schemeClr val="accent2"/>
                                        </p:clrVal>
                                      </p:to>
                                    </p:set>
                                    <p:set>
                                      <p:cBhvr>
                                        <p:cTn id="35" dur="500" fill="hold"/>
                                        <p:tgtEl>
                                          <p:spTgt spid="41">
                                            <p:txEl>
                                              <p:pRg st="2" end="2"/>
                                            </p:txEl>
                                          </p:spTgt>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16" presetClass="emph" presetSubtype="0" fill="hold" grpId="0" nodeType="clickEffect">
                                  <p:stCondLst>
                                    <p:cond delay="250"/>
                                  </p:stCondLst>
                                  <p:iterate type="lt">
                                    <p:tmPct val="4000"/>
                                  </p:iterate>
                                  <p:childTnLst>
                                    <p:set>
                                      <p:cBhvr override="childStyle">
                                        <p:cTn id="39" dur="500" fill="hold"/>
                                        <p:tgtEl>
                                          <p:spTgt spid="41">
                                            <p:txEl>
                                              <p:pRg st="3" end="3"/>
                                            </p:txEl>
                                          </p:spTgt>
                                        </p:tgtEl>
                                        <p:attrNameLst>
                                          <p:attrName>style.color</p:attrName>
                                        </p:attrNameLst>
                                      </p:cBhvr>
                                      <p:to>
                                        <p:clrVal>
                                          <a:schemeClr val="accent2"/>
                                        </p:clrVal>
                                      </p:to>
                                    </p:set>
                                    <p:set>
                                      <p:cBhvr>
                                        <p:cTn id="40" dur="500" fill="hold"/>
                                        <p:tgtEl>
                                          <p:spTgt spid="41">
                                            <p:txEl>
                                              <p:pRg st="3" end="3"/>
                                            </p:txEl>
                                          </p:spTgt>
                                        </p:tgtEl>
                                        <p:attrNameLst>
                                          <p:attrName>fillcolor</p:attrName>
                                        </p:attrNameLst>
                                      </p:cBhvr>
                                      <p:to>
                                        <p:clrVal>
                                          <a:schemeClr val="accent2"/>
                                        </p:clrVal>
                                      </p:to>
                                    </p:set>
                                    <p:set>
                                      <p:cBhvr>
                                        <p:cTn id="41" dur="500" fill="hold"/>
                                        <p:tgtEl>
                                          <p:spTgt spid="41">
                                            <p:txEl>
                                              <p:pRg st="3" end="3"/>
                                            </p:txEl>
                                          </p:spTgt>
                                        </p:tgtEl>
                                        <p:attrNameLst>
                                          <p:attrName>fill.type</p:attrName>
                                        </p:attrNameLst>
                                      </p:cBhvr>
                                      <p:to>
                                        <p:strVal val="solid"/>
                                      </p:to>
                                    </p:set>
                                  </p:childTnLst>
                                </p:cTn>
                              </p:par>
                            </p:childTnLst>
                          </p:cTn>
                        </p:par>
                      </p:childTnLst>
                    </p:cTn>
                  </p:par>
                  <p:par>
                    <p:cTn id="42" fill="hold">
                      <p:stCondLst>
                        <p:cond delay="indefinite"/>
                      </p:stCondLst>
                      <p:childTnLst>
                        <p:par>
                          <p:cTn id="43" fill="hold">
                            <p:stCondLst>
                              <p:cond delay="0"/>
                            </p:stCondLst>
                            <p:childTnLst>
                              <p:par>
                                <p:cTn id="44" presetID="16" presetClass="emph" presetSubtype="0" fill="hold" grpId="0" nodeType="clickEffect">
                                  <p:stCondLst>
                                    <p:cond delay="250"/>
                                  </p:stCondLst>
                                  <p:iterate type="lt">
                                    <p:tmPct val="4000"/>
                                  </p:iterate>
                                  <p:childTnLst>
                                    <p:set>
                                      <p:cBhvr override="childStyle">
                                        <p:cTn id="45" dur="500" fill="hold"/>
                                        <p:tgtEl>
                                          <p:spTgt spid="41">
                                            <p:txEl>
                                              <p:pRg st="4" end="4"/>
                                            </p:txEl>
                                          </p:spTgt>
                                        </p:tgtEl>
                                        <p:attrNameLst>
                                          <p:attrName>style.color</p:attrName>
                                        </p:attrNameLst>
                                      </p:cBhvr>
                                      <p:to>
                                        <p:clrVal>
                                          <a:schemeClr val="accent2"/>
                                        </p:clrVal>
                                      </p:to>
                                    </p:set>
                                    <p:set>
                                      <p:cBhvr>
                                        <p:cTn id="46" dur="500" fill="hold"/>
                                        <p:tgtEl>
                                          <p:spTgt spid="41">
                                            <p:txEl>
                                              <p:pRg st="4" end="4"/>
                                            </p:txEl>
                                          </p:spTgt>
                                        </p:tgtEl>
                                        <p:attrNameLst>
                                          <p:attrName>fillcolor</p:attrName>
                                        </p:attrNameLst>
                                      </p:cBhvr>
                                      <p:to>
                                        <p:clrVal>
                                          <a:schemeClr val="accent2"/>
                                        </p:clrVal>
                                      </p:to>
                                    </p:set>
                                    <p:set>
                                      <p:cBhvr>
                                        <p:cTn id="47" dur="500" fill="hold"/>
                                        <p:tgtEl>
                                          <p:spTgt spid="41">
                                            <p:txEl>
                                              <p:pRg st="4" end="4"/>
                                            </p:txEl>
                                          </p:spTgt>
                                        </p:tgtEl>
                                        <p:attrNameLst>
                                          <p:attrName>fill.type</p:attrName>
                                        </p:attrNameLst>
                                      </p:cBhvr>
                                      <p:to>
                                        <p:strVal val="solid"/>
                                      </p:to>
                                    </p:set>
                                  </p:childTnLst>
                                </p:cTn>
                              </p:par>
                            </p:childTnLst>
                          </p:cTn>
                        </p:par>
                      </p:childTnLst>
                    </p:cTn>
                  </p:par>
                  <p:par>
                    <p:cTn id="48" fill="hold">
                      <p:stCondLst>
                        <p:cond delay="indefinite"/>
                      </p:stCondLst>
                      <p:childTnLst>
                        <p:par>
                          <p:cTn id="49" fill="hold">
                            <p:stCondLst>
                              <p:cond delay="0"/>
                            </p:stCondLst>
                            <p:childTnLst>
                              <p:par>
                                <p:cTn id="50" presetID="16" presetClass="emph" presetSubtype="0" fill="hold" grpId="0" nodeType="clickEffect">
                                  <p:stCondLst>
                                    <p:cond delay="250"/>
                                  </p:stCondLst>
                                  <p:iterate type="lt">
                                    <p:tmPct val="4000"/>
                                  </p:iterate>
                                  <p:childTnLst>
                                    <p:set>
                                      <p:cBhvr override="childStyle">
                                        <p:cTn id="51" dur="500" fill="hold"/>
                                        <p:tgtEl>
                                          <p:spTgt spid="41">
                                            <p:txEl>
                                              <p:pRg st="5" end="5"/>
                                            </p:txEl>
                                          </p:spTgt>
                                        </p:tgtEl>
                                        <p:attrNameLst>
                                          <p:attrName>style.color</p:attrName>
                                        </p:attrNameLst>
                                      </p:cBhvr>
                                      <p:to>
                                        <p:clrVal>
                                          <a:schemeClr val="accent2"/>
                                        </p:clrVal>
                                      </p:to>
                                    </p:set>
                                    <p:set>
                                      <p:cBhvr>
                                        <p:cTn id="52" dur="500" fill="hold"/>
                                        <p:tgtEl>
                                          <p:spTgt spid="41">
                                            <p:txEl>
                                              <p:pRg st="5" end="5"/>
                                            </p:txEl>
                                          </p:spTgt>
                                        </p:tgtEl>
                                        <p:attrNameLst>
                                          <p:attrName>fillcolor</p:attrName>
                                        </p:attrNameLst>
                                      </p:cBhvr>
                                      <p:to>
                                        <p:clrVal>
                                          <a:schemeClr val="accent2"/>
                                        </p:clrVal>
                                      </p:to>
                                    </p:set>
                                    <p:set>
                                      <p:cBhvr>
                                        <p:cTn id="53" dur="500" fill="hold"/>
                                        <p:tgtEl>
                                          <p:spTgt spid="41">
                                            <p:txEl>
                                              <p:pRg st="5" end="5"/>
                                            </p:txEl>
                                          </p:spTgt>
                                        </p:tgtEl>
                                        <p:attrNameLst>
                                          <p:attrName>fill.type</p:attrName>
                                        </p:attrNameLst>
                                      </p:cBhvr>
                                      <p:to>
                                        <p:strVal val="solid"/>
                                      </p:to>
                                    </p:set>
                                  </p:childTnLst>
                                </p:cTn>
                              </p:par>
                            </p:childTnLst>
                          </p:cTn>
                        </p:par>
                      </p:childTnLst>
                    </p:cTn>
                  </p:par>
                  <p:par>
                    <p:cTn id="54" fill="hold">
                      <p:stCondLst>
                        <p:cond delay="indefinite"/>
                      </p:stCondLst>
                      <p:childTnLst>
                        <p:par>
                          <p:cTn id="55" fill="hold">
                            <p:stCondLst>
                              <p:cond delay="0"/>
                            </p:stCondLst>
                            <p:childTnLst>
                              <p:par>
                                <p:cTn id="56" presetID="16" presetClass="emph" presetSubtype="0" fill="hold" grpId="0" nodeType="clickEffect">
                                  <p:stCondLst>
                                    <p:cond delay="250"/>
                                  </p:stCondLst>
                                  <p:iterate type="lt">
                                    <p:tmPct val="4000"/>
                                  </p:iterate>
                                  <p:childTnLst>
                                    <p:set>
                                      <p:cBhvr override="childStyle">
                                        <p:cTn id="57" dur="500" fill="hold"/>
                                        <p:tgtEl>
                                          <p:spTgt spid="41">
                                            <p:txEl>
                                              <p:pRg st="6" end="6"/>
                                            </p:txEl>
                                          </p:spTgt>
                                        </p:tgtEl>
                                        <p:attrNameLst>
                                          <p:attrName>style.color</p:attrName>
                                        </p:attrNameLst>
                                      </p:cBhvr>
                                      <p:to>
                                        <p:clrVal>
                                          <a:schemeClr val="accent2"/>
                                        </p:clrVal>
                                      </p:to>
                                    </p:set>
                                    <p:set>
                                      <p:cBhvr>
                                        <p:cTn id="58" dur="500" fill="hold"/>
                                        <p:tgtEl>
                                          <p:spTgt spid="41">
                                            <p:txEl>
                                              <p:pRg st="6" end="6"/>
                                            </p:txEl>
                                          </p:spTgt>
                                        </p:tgtEl>
                                        <p:attrNameLst>
                                          <p:attrName>fillcolor</p:attrName>
                                        </p:attrNameLst>
                                      </p:cBhvr>
                                      <p:to>
                                        <p:clrVal>
                                          <a:schemeClr val="accent2"/>
                                        </p:clrVal>
                                      </p:to>
                                    </p:set>
                                    <p:set>
                                      <p:cBhvr>
                                        <p:cTn id="59" dur="500" fill="hold"/>
                                        <p:tgtEl>
                                          <p:spTgt spid="41">
                                            <p:txEl>
                                              <p:pRg st="6" end="6"/>
                                            </p:txEl>
                                          </p:spTgt>
                                        </p:tgtEl>
                                        <p:attrNameLst>
                                          <p:attrName>fill.type</p:attrName>
                                        </p:attrNameLst>
                                      </p:cBhvr>
                                      <p:to>
                                        <p:strVal val="solid"/>
                                      </p:to>
                                    </p:set>
                                  </p:childTnLst>
                                </p:cTn>
                              </p:par>
                            </p:childTnLst>
                          </p:cTn>
                        </p:par>
                      </p:childTnLst>
                    </p:cTn>
                  </p:par>
                  <p:par>
                    <p:cTn id="60" fill="hold">
                      <p:stCondLst>
                        <p:cond delay="indefinite"/>
                      </p:stCondLst>
                      <p:childTnLst>
                        <p:par>
                          <p:cTn id="61" fill="hold">
                            <p:stCondLst>
                              <p:cond delay="0"/>
                            </p:stCondLst>
                            <p:childTnLst>
                              <p:par>
                                <p:cTn id="62" presetID="16" presetClass="emph" presetSubtype="0" fill="hold" grpId="0" nodeType="clickEffect">
                                  <p:stCondLst>
                                    <p:cond delay="250"/>
                                  </p:stCondLst>
                                  <p:iterate type="lt">
                                    <p:tmPct val="4000"/>
                                  </p:iterate>
                                  <p:childTnLst>
                                    <p:set>
                                      <p:cBhvr override="childStyle">
                                        <p:cTn id="63" dur="500" fill="hold"/>
                                        <p:tgtEl>
                                          <p:spTgt spid="41">
                                            <p:txEl>
                                              <p:pRg st="7" end="7"/>
                                            </p:txEl>
                                          </p:spTgt>
                                        </p:tgtEl>
                                        <p:attrNameLst>
                                          <p:attrName>style.color</p:attrName>
                                        </p:attrNameLst>
                                      </p:cBhvr>
                                      <p:to>
                                        <p:clrVal>
                                          <a:schemeClr val="accent2"/>
                                        </p:clrVal>
                                      </p:to>
                                    </p:set>
                                    <p:set>
                                      <p:cBhvr>
                                        <p:cTn id="64" dur="500" fill="hold"/>
                                        <p:tgtEl>
                                          <p:spTgt spid="41">
                                            <p:txEl>
                                              <p:pRg st="7" end="7"/>
                                            </p:txEl>
                                          </p:spTgt>
                                        </p:tgtEl>
                                        <p:attrNameLst>
                                          <p:attrName>fillcolor</p:attrName>
                                        </p:attrNameLst>
                                      </p:cBhvr>
                                      <p:to>
                                        <p:clrVal>
                                          <a:schemeClr val="accent2"/>
                                        </p:clrVal>
                                      </p:to>
                                    </p:set>
                                    <p:set>
                                      <p:cBhvr>
                                        <p:cTn id="65" dur="500" fill="hold"/>
                                        <p:tgtEl>
                                          <p:spTgt spid="41">
                                            <p:txEl>
                                              <p:pRg st="7" end="7"/>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16" presetClass="emph" presetSubtype="0" fill="hold" grpId="0" nodeType="clickEffect">
                                  <p:stCondLst>
                                    <p:cond delay="250"/>
                                  </p:stCondLst>
                                  <p:iterate type="lt">
                                    <p:tmPct val="4000"/>
                                  </p:iterate>
                                  <p:childTnLst>
                                    <p:set>
                                      <p:cBhvr override="childStyle">
                                        <p:cTn id="69" dur="500" fill="hold"/>
                                        <p:tgtEl>
                                          <p:spTgt spid="41">
                                            <p:txEl>
                                              <p:pRg st="8" end="8"/>
                                            </p:txEl>
                                          </p:spTgt>
                                        </p:tgtEl>
                                        <p:attrNameLst>
                                          <p:attrName>style.color</p:attrName>
                                        </p:attrNameLst>
                                      </p:cBhvr>
                                      <p:to>
                                        <p:clrVal>
                                          <a:schemeClr val="accent2"/>
                                        </p:clrVal>
                                      </p:to>
                                    </p:set>
                                    <p:set>
                                      <p:cBhvr>
                                        <p:cTn id="70" dur="500" fill="hold"/>
                                        <p:tgtEl>
                                          <p:spTgt spid="41">
                                            <p:txEl>
                                              <p:pRg st="8" end="8"/>
                                            </p:txEl>
                                          </p:spTgt>
                                        </p:tgtEl>
                                        <p:attrNameLst>
                                          <p:attrName>fillcolor</p:attrName>
                                        </p:attrNameLst>
                                      </p:cBhvr>
                                      <p:to>
                                        <p:clrVal>
                                          <a:schemeClr val="accent2"/>
                                        </p:clrVal>
                                      </p:to>
                                    </p:set>
                                    <p:set>
                                      <p:cBhvr>
                                        <p:cTn id="71" dur="500" fill="hold"/>
                                        <p:tgtEl>
                                          <p:spTgt spid="41">
                                            <p:txEl>
                                              <p:pRg st="8" end="8"/>
                                            </p:txEl>
                                          </p:spTgt>
                                        </p:tgtEl>
                                        <p:attrNameLst>
                                          <p:attrName>fill.type</p:attrName>
                                        </p:attrNameLst>
                                      </p:cBhvr>
                                      <p:to>
                                        <p:strVal val="solid"/>
                                      </p:to>
                                    </p:set>
                                  </p:childTnLst>
                                </p:cTn>
                              </p:par>
                            </p:childTnLst>
                          </p:cTn>
                        </p:par>
                      </p:childTnLst>
                    </p:cTn>
                  </p:par>
                  <p:par>
                    <p:cTn id="72" fill="hold">
                      <p:stCondLst>
                        <p:cond delay="indefinite"/>
                      </p:stCondLst>
                      <p:childTnLst>
                        <p:par>
                          <p:cTn id="73" fill="hold">
                            <p:stCondLst>
                              <p:cond delay="0"/>
                            </p:stCondLst>
                            <p:childTnLst>
                              <p:par>
                                <p:cTn id="74" presetID="16" presetClass="emph" presetSubtype="0" fill="hold" grpId="0" nodeType="clickEffect">
                                  <p:stCondLst>
                                    <p:cond delay="250"/>
                                  </p:stCondLst>
                                  <p:iterate type="lt">
                                    <p:tmPct val="4000"/>
                                  </p:iterate>
                                  <p:childTnLst>
                                    <p:set>
                                      <p:cBhvr override="childStyle">
                                        <p:cTn id="75" dur="500" fill="hold"/>
                                        <p:tgtEl>
                                          <p:spTgt spid="41">
                                            <p:txEl>
                                              <p:pRg st="9" end="9"/>
                                            </p:txEl>
                                          </p:spTgt>
                                        </p:tgtEl>
                                        <p:attrNameLst>
                                          <p:attrName>style.color</p:attrName>
                                        </p:attrNameLst>
                                      </p:cBhvr>
                                      <p:to>
                                        <p:clrVal>
                                          <a:schemeClr val="accent2"/>
                                        </p:clrVal>
                                      </p:to>
                                    </p:set>
                                    <p:set>
                                      <p:cBhvr>
                                        <p:cTn id="76" dur="500" fill="hold"/>
                                        <p:tgtEl>
                                          <p:spTgt spid="41">
                                            <p:txEl>
                                              <p:pRg st="9" end="9"/>
                                            </p:txEl>
                                          </p:spTgt>
                                        </p:tgtEl>
                                        <p:attrNameLst>
                                          <p:attrName>fillcolor</p:attrName>
                                        </p:attrNameLst>
                                      </p:cBhvr>
                                      <p:to>
                                        <p:clrVal>
                                          <a:schemeClr val="accent2"/>
                                        </p:clrVal>
                                      </p:to>
                                    </p:set>
                                    <p:set>
                                      <p:cBhvr>
                                        <p:cTn id="77" dur="500" fill="hold"/>
                                        <p:tgtEl>
                                          <p:spTgt spid="41">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4D446641-3AA1-4C43-9E6B-09347E88B2F2}"/>
              </a:ext>
            </a:extLst>
          </p:cNvPr>
          <p:cNvPicPr>
            <a:picLocks noGrp="1" noChangeAspect="1"/>
          </p:cNvPicPr>
          <p:nvPr>
            <p:ph type="pic" idx="1"/>
          </p:nvPr>
        </p:nvPicPr>
        <p:blipFill rotWithShape="1">
          <a:blip r:embed="rId3">
            <a:extLst>
              <a:ext uri="{837473B0-CC2E-450A-ABE3-18F120FF3D39}">
                <a1611:picAttrSrcUrl xmlns:a1611="http://schemas.microsoft.com/office/drawing/2016/11/main" r:id="rId4"/>
              </a:ext>
            </a:extLst>
          </a:blip>
          <a:srcRect l="4010" r="4010"/>
          <a:stretch/>
        </p:blipFill>
        <p:spPr>
          <a:xfrm>
            <a:off x="228599" y="237744"/>
            <a:ext cx="7640783" cy="6382512"/>
          </a:xfrm>
        </p:spPr>
      </p:pic>
      <p:sp>
        <p:nvSpPr>
          <p:cNvPr id="2" name="Title 1">
            <a:extLst>
              <a:ext uri="{FF2B5EF4-FFF2-40B4-BE49-F238E27FC236}">
                <a16:creationId xmlns:a16="http://schemas.microsoft.com/office/drawing/2014/main" id="{378C802F-C74D-41A2-8127-19D4F8EE42F4}"/>
              </a:ext>
            </a:extLst>
          </p:cNvPr>
          <p:cNvSpPr>
            <a:spLocks noGrp="1"/>
          </p:cNvSpPr>
          <p:nvPr>
            <p:ph type="title"/>
          </p:nvPr>
        </p:nvSpPr>
        <p:spPr>
          <a:xfrm>
            <a:off x="8477250" y="611262"/>
            <a:ext cx="3144774" cy="697715"/>
          </a:xfrm>
        </p:spPr>
        <p:txBody>
          <a:bodyPr/>
          <a:lstStyle/>
          <a:p>
            <a:r>
              <a:rPr lang="en-US" dirty="0"/>
              <a:t>1. Introduction</a:t>
            </a:r>
          </a:p>
        </p:txBody>
      </p:sp>
      <p:sp>
        <p:nvSpPr>
          <p:cNvPr id="37" name="Content Placeholder 36">
            <a:extLst>
              <a:ext uri="{FF2B5EF4-FFF2-40B4-BE49-F238E27FC236}">
                <a16:creationId xmlns:a16="http://schemas.microsoft.com/office/drawing/2014/main" id="{E4A54726-4483-4264-B2EC-04C460B0BD95}"/>
              </a:ext>
            </a:extLst>
          </p:cNvPr>
          <p:cNvSpPr>
            <a:spLocks noGrp="1"/>
          </p:cNvSpPr>
          <p:nvPr>
            <p:ph type="body" sz="half" idx="2"/>
          </p:nvPr>
        </p:nvSpPr>
        <p:spPr>
          <a:xfrm>
            <a:off x="8477250" y="1308976"/>
            <a:ext cx="3144774" cy="5133387"/>
          </a:xfrm>
        </p:spPr>
        <p:txBody>
          <a:bodyPr>
            <a:noAutofit/>
          </a:bodyPr>
          <a:lstStyle/>
          <a:p>
            <a:pPr algn="just"/>
            <a:r>
              <a:rPr lang="en-US" sz="1200" dirty="0">
                <a:latin typeface="Arial" panose="020B0604020202020204" pitchFamily="34" charset="0"/>
                <a:cs typeface="Arial" panose="020B0604020202020204" pitchFamily="34" charset="0"/>
              </a:rPr>
              <a:t>This website created based on Hotel Management System  that allows the hotel manager to handle all hotel activities online. Interactive GUI and the ability to manage various hotel bookings and rooms make this system very flexible and convenient. The hotel manager is a very busy person and does not have the time to sit and manage the entire activities manually on paper. This application gives him the power and flexibility to manage the entire system from a single online system. Hotel management project provides room booking, staff management and other necessary hotel management features. The system allows the manager to post available rooms in the system. Customers can view and book room online. Admin has the power of either approving or disapproving the customer’s booking request. Other hotel services can also be viewed by the customers and can book them too. The system is hence useful for both customers and managers to portable manage the hotel activities.</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0594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18F23310-A7EB-49C7-A934-B6B7B71D6F6B}"/>
              </a:ext>
            </a:extLst>
          </p:cNvPr>
          <p:cNvPicPr>
            <a:picLocks noGrp="1" noChangeAspect="1"/>
          </p:cNvPicPr>
          <p:nvPr>
            <p:ph type="pic" idx="1"/>
          </p:nvPr>
        </p:nvPicPr>
        <p:blipFill rotWithShape="1">
          <a:blip r:embed="rId2">
            <a:extLst>
              <a:ext uri="{837473B0-CC2E-450A-ABE3-18F120FF3D39}">
                <a1611:picAttrSrcUrl xmlns:a1611="http://schemas.microsoft.com/office/drawing/2016/11/main" r:id="rId3"/>
              </a:ext>
            </a:extLst>
          </a:blip>
          <a:srcRect l="9801" r="9801"/>
          <a:stretch/>
        </p:blipFill>
        <p:spPr>
          <a:xfrm>
            <a:off x="173181" y="237744"/>
            <a:ext cx="7848601" cy="6382512"/>
          </a:xfrm>
        </p:spPr>
      </p:pic>
      <p:sp>
        <p:nvSpPr>
          <p:cNvPr id="2" name="Title 1">
            <a:extLst>
              <a:ext uri="{FF2B5EF4-FFF2-40B4-BE49-F238E27FC236}">
                <a16:creationId xmlns:a16="http://schemas.microsoft.com/office/drawing/2014/main" id="{A6948B2E-905C-4BBD-86AE-0C95C1CEFE1D}"/>
              </a:ext>
            </a:extLst>
          </p:cNvPr>
          <p:cNvSpPr>
            <a:spLocks noGrp="1"/>
          </p:cNvSpPr>
          <p:nvPr>
            <p:ph type="title"/>
          </p:nvPr>
        </p:nvSpPr>
        <p:spPr/>
        <p:txBody>
          <a:bodyPr>
            <a:noAutofit/>
          </a:bodyPr>
          <a:lstStyle/>
          <a:p>
            <a:r>
              <a:rPr lang="en-US" sz="4000" dirty="0"/>
              <a:t> Purpose Of Project </a:t>
            </a:r>
          </a:p>
        </p:txBody>
      </p:sp>
      <p:sp>
        <p:nvSpPr>
          <p:cNvPr id="3" name="Subtitle 2">
            <a:extLst>
              <a:ext uri="{FF2B5EF4-FFF2-40B4-BE49-F238E27FC236}">
                <a16:creationId xmlns:a16="http://schemas.microsoft.com/office/drawing/2014/main" id="{7DB72A61-190D-4BDD-BA72-8E1256D51D68}"/>
              </a:ext>
            </a:extLst>
          </p:cNvPr>
          <p:cNvSpPr>
            <a:spLocks noGrp="1"/>
          </p:cNvSpPr>
          <p:nvPr>
            <p:ph type="body" sz="half" idx="2"/>
          </p:nvPr>
        </p:nvSpPr>
        <p:spPr/>
        <p:txBody>
          <a:bodyPr>
            <a:normAutofit/>
          </a:bodyPr>
          <a:lstStyle/>
          <a:p>
            <a:r>
              <a:rPr lang="en-US" dirty="0"/>
              <a:t>Aims of this website to easy to work of hotel work and online start  his/her business because online is a medium that grow up and popular any business in very short time and by this medium easily interact user with your hotel </a:t>
            </a:r>
          </a:p>
        </p:txBody>
      </p:sp>
    </p:spTree>
    <p:extLst>
      <p:ext uri="{BB962C8B-B14F-4D97-AF65-F5344CB8AC3E}">
        <p14:creationId xmlns:p14="http://schemas.microsoft.com/office/powerpoint/2010/main" val="358073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25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noFill/>
        </p:spPr>
        <p:txBody>
          <a:bodyPr>
            <a:normAutofit fontScale="90000"/>
          </a:bodyPr>
          <a:lstStyle/>
          <a:p>
            <a:r>
              <a:rPr lang="en-IN" sz="4800" dirty="0">
                <a:solidFill>
                  <a:schemeClr val="bg1"/>
                </a:solidFill>
                <a:latin typeface="Arial" panose="020B0604020202020204" pitchFamily="34" charset="0"/>
                <a:cs typeface="Arial" panose="020B0604020202020204" pitchFamily="34" charset="0"/>
              </a:rPr>
              <a:t> Used Tools and Software</a:t>
            </a:r>
            <a:br>
              <a:rPr lang="en-IN" sz="4800" dirty="0">
                <a:solidFill>
                  <a:schemeClr val="bg1"/>
                </a:solidFill>
                <a:latin typeface="Arial" panose="020B0604020202020204" pitchFamily="34" charset="0"/>
                <a:cs typeface="Arial" panose="020B0604020202020204" pitchFamily="34" charset="0"/>
              </a:rPr>
            </a:br>
            <a:endParaRPr lang="en-US" dirty="0">
              <a:solidFill>
                <a:schemeClr val="bg1"/>
              </a:solidFill>
            </a:endParaRPr>
          </a:p>
        </p:txBody>
      </p:sp>
      <p:sp>
        <p:nvSpPr>
          <p:cNvPr id="11" name="Content Placeholder 10">
            <a:extLst>
              <a:ext uri="{FF2B5EF4-FFF2-40B4-BE49-F238E27FC236}">
                <a16:creationId xmlns:a16="http://schemas.microsoft.com/office/drawing/2014/main" id="{A6E2627D-D5E0-43DF-A5B0-410C18899DE7}"/>
              </a:ext>
            </a:extLst>
          </p:cNvPr>
          <p:cNvSpPr>
            <a:spLocks noGrp="1"/>
          </p:cNvSpPr>
          <p:nvPr>
            <p:ph idx="1"/>
          </p:nvPr>
        </p:nvSpPr>
        <p:spPr>
          <a:solidFill>
            <a:schemeClr val="bg1"/>
          </a:solidFill>
        </p:spPr>
        <p:txBody>
          <a:bodyPr>
            <a:normAutofit fontScale="92500" lnSpcReduction="10000"/>
          </a:bodyPr>
          <a:lstStyle/>
          <a:p>
            <a:pPr marL="0" indent="0">
              <a:buNone/>
            </a:pPr>
            <a:r>
              <a:rPr lang="en-IN" sz="4000" dirty="0">
                <a:cs typeface="Arial" panose="020B0604020202020204" pitchFamily="34" charset="0"/>
              </a:rPr>
              <a:t>Used Software</a:t>
            </a:r>
          </a:p>
          <a:p>
            <a:pPr>
              <a:buBlip>
                <a:blip r:embed="rId2">
                  <a:extLst>
                    <a:ext uri="{96DAC541-7B7A-43D3-8B79-37D633B846F1}">
                      <asvg:svgBlip xmlns:asvg="http://schemas.microsoft.com/office/drawing/2016/SVG/main" r:embed="rId3"/>
                    </a:ext>
                  </a:extLst>
                </a:blip>
              </a:buBlip>
            </a:pPr>
            <a:r>
              <a:rPr lang="en-IN" dirty="0">
                <a:cs typeface="Arial" panose="020B0604020202020204" pitchFamily="34" charset="0"/>
              </a:rPr>
              <a:t>  </a:t>
            </a:r>
            <a:r>
              <a:rPr lang="en-IN" sz="2400" dirty="0">
                <a:cs typeface="Arial" panose="020B0604020202020204" pitchFamily="34" charset="0"/>
              </a:rPr>
              <a:t>Node.js </a:t>
            </a:r>
          </a:p>
          <a:p>
            <a:pPr>
              <a:buBlip>
                <a:blip r:embed="rId2">
                  <a:extLst>
                    <a:ext uri="{96DAC541-7B7A-43D3-8B79-37D633B846F1}">
                      <asvg:svgBlip xmlns:asvg="http://schemas.microsoft.com/office/drawing/2016/SVG/main" r:embed="rId3"/>
                    </a:ext>
                  </a:extLst>
                </a:blip>
              </a:buBlip>
            </a:pPr>
            <a:r>
              <a:rPr lang="en-IN" sz="2400" dirty="0">
                <a:cs typeface="Arial" panose="020B0604020202020204" pitchFamily="34" charset="0"/>
              </a:rPr>
              <a:t>VS Code Editor</a:t>
            </a:r>
          </a:p>
          <a:p>
            <a:pPr marL="0" indent="0">
              <a:buNone/>
            </a:pPr>
            <a:r>
              <a:rPr lang="en-IN" sz="2800" dirty="0">
                <a:cs typeface="Arial" panose="020B0604020202020204" pitchFamily="34" charset="0"/>
              </a:rPr>
              <a:t> </a:t>
            </a:r>
            <a:r>
              <a:rPr lang="en-IN" sz="4000" dirty="0">
                <a:cs typeface="Arial" panose="020B0604020202020204" pitchFamily="34" charset="0"/>
              </a:rPr>
              <a:t>Used Hardware</a:t>
            </a:r>
          </a:p>
          <a:p>
            <a:pPr>
              <a:buBlip>
                <a:blip r:embed="rId2">
                  <a:extLst>
                    <a:ext uri="{96DAC541-7B7A-43D3-8B79-37D633B846F1}">
                      <asvg:svgBlip xmlns:asvg="http://schemas.microsoft.com/office/drawing/2016/SVG/main" r:embed="rId3"/>
                    </a:ext>
                  </a:extLst>
                </a:blip>
              </a:buBlip>
            </a:pPr>
            <a:r>
              <a:rPr lang="en-IN" sz="2400" dirty="0">
                <a:cs typeface="Arial" panose="020B0604020202020204" pitchFamily="34" charset="0"/>
              </a:rPr>
              <a:t> Processor: - Intel Core i3 &amp; Higher Version</a:t>
            </a:r>
          </a:p>
          <a:p>
            <a:pPr>
              <a:buBlip>
                <a:blip r:embed="rId2">
                  <a:extLst>
                    <a:ext uri="{96DAC541-7B7A-43D3-8B79-37D633B846F1}">
                      <asvg:svgBlip xmlns:asvg="http://schemas.microsoft.com/office/drawing/2016/SVG/main" r:embed="rId3"/>
                    </a:ext>
                  </a:extLst>
                </a:blip>
              </a:buBlip>
            </a:pPr>
            <a:r>
              <a:rPr lang="en-US" sz="2400" dirty="0">
                <a:cs typeface="Arial" panose="020B0604020202020204" pitchFamily="34" charset="0"/>
              </a:rPr>
              <a:t>Operating System: - Windows 10 </a:t>
            </a:r>
          </a:p>
          <a:p>
            <a:pPr>
              <a:buBlip>
                <a:blip r:embed="rId2">
                  <a:extLst>
                    <a:ext uri="{96DAC541-7B7A-43D3-8B79-37D633B846F1}">
                      <asvg:svgBlip xmlns:asvg="http://schemas.microsoft.com/office/drawing/2016/SVG/main" r:embed="rId3"/>
                    </a:ext>
                  </a:extLst>
                </a:blip>
              </a:buBlip>
            </a:pPr>
            <a:r>
              <a:rPr lang="en-US" sz="2400" dirty="0">
                <a:cs typeface="Arial" panose="020B0604020202020204" pitchFamily="34" charset="0"/>
              </a:rPr>
              <a:t>Memory: - :- 4GB RAM </a:t>
            </a:r>
          </a:p>
          <a:p>
            <a:pPr>
              <a:buBlip>
                <a:blip r:embed="rId2">
                  <a:extLst>
                    <a:ext uri="{96DAC541-7B7A-43D3-8B79-37D633B846F1}">
                      <asvg:svgBlip xmlns:asvg="http://schemas.microsoft.com/office/drawing/2016/SVG/main" r:embed="rId3"/>
                    </a:ext>
                  </a:extLst>
                </a:blip>
              </a:buBlip>
            </a:pPr>
            <a:r>
              <a:rPr lang="en-US" sz="2400" dirty="0">
                <a:cs typeface="Arial" panose="020B0604020202020204" pitchFamily="34" charset="0"/>
              </a:rPr>
              <a:t>Hard Disk: - :- 1TB Hard Disk</a:t>
            </a:r>
            <a:endParaRPr lang="en-IN" sz="2400" dirty="0">
              <a:cs typeface="Arial" panose="020B0604020202020204" pitchFamily="34" charset="0"/>
            </a:endParaRPr>
          </a:p>
        </p:txBody>
      </p:sp>
      <p:sp>
        <p:nvSpPr>
          <p:cNvPr id="9" name="Slide Number Placeholder 8">
            <a:extLst>
              <a:ext uri="{FF2B5EF4-FFF2-40B4-BE49-F238E27FC236}">
                <a16:creationId xmlns:a16="http://schemas.microsoft.com/office/drawing/2014/main" id="{40F181AD-C6E1-4A00-ADF0-984AC4EAD87C}"/>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52738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grpId="0" nodeType="clickEffect">
                                  <p:stCondLst>
                                    <p:cond delay="0"/>
                                  </p:stCondLst>
                                  <p:iterate type="lt">
                                    <p:tmPct val="4000"/>
                                  </p:iterate>
                                  <p:childTnLst>
                                    <p:set>
                                      <p:cBhvr override="childStyle">
                                        <p:cTn id="11" dur="500" fill="hold"/>
                                        <p:tgtEl>
                                          <p:spTgt spid="11">
                                            <p:bg/>
                                          </p:spTgt>
                                        </p:tgtEl>
                                        <p:attrNameLst>
                                          <p:attrName>style.color</p:attrName>
                                        </p:attrNameLst>
                                      </p:cBhvr>
                                      <p:to>
                                        <p:clrVal>
                                          <a:schemeClr val="accent2"/>
                                        </p:clrVal>
                                      </p:to>
                                    </p:set>
                                    <p:set>
                                      <p:cBhvr>
                                        <p:cTn id="12" dur="500" fill="hold"/>
                                        <p:tgtEl>
                                          <p:spTgt spid="11">
                                            <p:bg/>
                                          </p:spTgt>
                                        </p:tgtEl>
                                        <p:attrNameLst>
                                          <p:attrName>fillcolor</p:attrName>
                                        </p:attrNameLst>
                                      </p:cBhvr>
                                      <p:to>
                                        <p:clrVal>
                                          <a:schemeClr val="accent2"/>
                                        </p:clrVal>
                                      </p:to>
                                    </p:set>
                                    <p:set>
                                      <p:cBhvr>
                                        <p:cTn id="13" dur="500" fill="hold"/>
                                        <p:tgtEl>
                                          <p:spTgt spid="11">
                                            <p:bg/>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6" presetClass="emph" presetSubtype="0" fill="hold" grpId="0" nodeType="clickEffect">
                                  <p:stCondLst>
                                    <p:cond delay="0"/>
                                  </p:stCondLst>
                                  <p:iterate type="lt">
                                    <p:tmPct val="4000"/>
                                  </p:iterate>
                                  <p:childTnLst>
                                    <p:set>
                                      <p:cBhvr override="childStyle">
                                        <p:cTn id="17" dur="500" fill="hold"/>
                                        <p:tgtEl>
                                          <p:spTgt spid="11">
                                            <p:txEl>
                                              <p:pRg st="0" end="0"/>
                                            </p:txEl>
                                          </p:spTgt>
                                        </p:tgtEl>
                                        <p:attrNameLst>
                                          <p:attrName>style.color</p:attrName>
                                        </p:attrNameLst>
                                      </p:cBhvr>
                                      <p:to>
                                        <p:clrVal>
                                          <a:schemeClr val="accent2"/>
                                        </p:clrVal>
                                      </p:to>
                                    </p:set>
                                    <p:set>
                                      <p:cBhvr>
                                        <p:cTn id="18" dur="500" fill="hold"/>
                                        <p:tgtEl>
                                          <p:spTgt spid="11">
                                            <p:txEl>
                                              <p:pRg st="0" end="0"/>
                                            </p:txEl>
                                          </p:spTgt>
                                        </p:tgtEl>
                                        <p:attrNameLst>
                                          <p:attrName>fillcolor</p:attrName>
                                        </p:attrNameLst>
                                      </p:cBhvr>
                                      <p:to>
                                        <p:clrVal>
                                          <a:schemeClr val="accent2"/>
                                        </p:clrVal>
                                      </p:to>
                                    </p:set>
                                    <p:set>
                                      <p:cBhvr>
                                        <p:cTn id="19" dur="500" fill="hold"/>
                                        <p:tgtEl>
                                          <p:spTgt spid="11">
                                            <p:txEl>
                                              <p:pRg st="0" end="0"/>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16" presetClass="emph" presetSubtype="0" fill="hold" grpId="0" nodeType="clickEffect">
                                  <p:stCondLst>
                                    <p:cond delay="0"/>
                                  </p:stCondLst>
                                  <p:iterate type="lt">
                                    <p:tmPct val="4000"/>
                                  </p:iterate>
                                  <p:childTnLst>
                                    <p:set>
                                      <p:cBhvr override="childStyle">
                                        <p:cTn id="23" dur="500" fill="hold"/>
                                        <p:tgtEl>
                                          <p:spTgt spid="11">
                                            <p:txEl>
                                              <p:pRg st="1" end="1"/>
                                            </p:txEl>
                                          </p:spTgt>
                                        </p:tgtEl>
                                        <p:attrNameLst>
                                          <p:attrName>style.color</p:attrName>
                                        </p:attrNameLst>
                                      </p:cBhvr>
                                      <p:to>
                                        <p:clrVal>
                                          <a:schemeClr val="accent2"/>
                                        </p:clrVal>
                                      </p:to>
                                    </p:set>
                                    <p:set>
                                      <p:cBhvr>
                                        <p:cTn id="24" dur="500" fill="hold"/>
                                        <p:tgtEl>
                                          <p:spTgt spid="11">
                                            <p:txEl>
                                              <p:pRg st="1" end="1"/>
                                            </p:txEl>
                                          </p:spTgt>
                                        </p:tgtEl>
                                        <p:attrNameLst>
                                          <p:attrName>fillcolor</p:attrName>
                                        </p:attrNameLst>
                                      </p:cBhvr>
                                      <p:to>
                                        <p:clrVal>
                                          <a:schemeClr val="accent2"/>
                                        </p:clrVal>
                                      </p:to>
                                    </p:set>
                                    <p:set>
                                      <p:cBhvr>
                                        <p:cTn id="25" dur="500" fill="hold"/>
                                        <p:tgtEl>
                                          <p:spTgt spid="11">
                                            <p:txEl>
                                              <p:pRg st="1" end="1"/>
                                            </p:txEl>
                                          </p:spTgt>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16" presetClass="emph" presetSubtype="0" fill="hold" grpId="0" nodeType="clickEffect">
                                  <p:stCondLst>
                                    <p:cond delay="0"/>
                                  </p:stCondLst>
                                  <p:iterate type="lt">
                                    <p:tmPct val="4000"/>
                                  </p:iterate>
                                  <p:childTnLst>
                                    <p:set>
                                      <p:cBhvr override="childStyle">
                                        <p:cTn id="29" dur="500" fill="hold"/>
                                        <p:tgtEl>
                                          <p:spTgt spid="11">
                                            <p:txEl>
                                              <p:pRg st="2" end="2"/>
                                            </p:txEl>
                                          </p:spTgt>
                                        </p:tgtEl>
                                        <p:attrNameLst>
                                          <p:attrName>style.color</p:attrName>
                                        </p:attrNameLst>
                                      </p:cBhvr>
                                      <p:to>
                                        <p:clrVal>
                                          <a:schemeClr val="accent2"/>
                                        </p:clrVal>
                                      </p:to>
                                    </p:set>
                                    <p:set>
                                      <p:cBhvr>
                                        <p:cTn id="30" dur="500" fill="hold"/>
                                        <p:tgtEl>
                                          <p:spTgt spid="11">
                                            <p:txEl>
                                              <p:pRg st="2" end="2"/>
                                            </p:txEl>
                                          </p:spTgt>
                                        </p:tgtEl>
                                        <p:attrNameLst>
                                          <p:attrName>fillcolor</p:attrName>
                                        </p:attrNameLst>
                                      </p:cBhvr>
                                      <p:to>
                                        <p:clrVal>
                                          <a:schemeClr val="accent2"/>
                                        </p:clrVal>
                                      </p:to>
                                    </p:set>
                                    <p:set>
                                      <p:cBhvr>
                                        <p:cTn id="31" dur="500" fill="hold"/>
                                        <p:tgtEl>
                                          <p:spTgt spid="11">
                                            <p:txEl>
                                              <p:pRg st="2" end="2"/>
                                            </p:tx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16" presetClass="emph" presetSubtype="0" fill="hold" grpId="0" nodeType="clickEffect">
                                  <p:stCondLst>
                                    <p:cond delay="0"/>
                                  </p:stCondLst>
                                  <p:iterate type="lt">
                                    <p:tmPct val="4000"/>
                                  </p:iterate>
                                  <p:childTnLst>
                                    <p:set>
                                      <p:cBhvr override="childStyle">
                                        <p:cTn id="35" dur="500" fill="hold"/>
                                        <p:tgtEl>
                                          <p:spTgt spid="11">
                                            <p:txEl>
                                              <p:pRg st="3" end="3"/>
                                            </p:txEl>
                                          </p:spTgt>
                                        </p:tgtEl>
                                        <p:attrNameLst>
                                          <p:attrName>style.color</p:attrName>
                                        </p:attrNameLst>
                                      </p:cBhvr>
                                      <p:to>
                                        <p:clrVal>
                                          <a:schemeClr val="accent2"/>
                                        </p:clrVal>
                                      </p:to>
                                    </p:set>
                                    <p:set>
                                      <p:cBhvr>
                                        <p:cTn id="36" dur="500" fill="hold"/>
                                        <p:tgtEl>
                                          <p:spTgt spid="11">
                                            <p:txEl>
                                              <p:pRg st="3" end="3"/>
                                            </p:txEl>
                                          </p:spTgt>
                                        </p:tgtEl>
                                        <p:attrNameLst>
                                          <p:attrName>fillcolor</p:attrName>
                                        </p:attrNameLst>
                                      </p:cBhvr>
                                      <p:to>
                                        <p:clrVal>
                                          <a:schemeClr val="accent2"/>
                                        </p:clrVal>
                                      </p:to>
                                    </p:set>
                                    <p:set>
                                      <p:cBhvr>
                                        <p:cTn id="37" dur="500" fill="hold"/>
                                        <p:tgtEl>
                                          <p:spTgt spid="11">
                                            <p:txEl>
                                              <p:pRg st="3" end="3"/>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16" presetClass="emph" presetSubtype="0" fill="hold" grpId="0" nodeType="clickEffect">
                                  <p:stCondLst>
                                    <p:cond delay="0"/>
                                  </p:stCondLst>
                                  <p:iterate type="lt">
                                    <p:tmPct val="4000"/>
                                  </p:iterate>
                                  <p:childTnLst>
                                    <p:set>
                                      <p:cBhvr override="childStyle">
                                        <p:cTn id="41" dur="500" fill="hold"/>
                                        <p:tgtEl>
                                          <p:spTgt spid="11">
                                            <p:txEl>
                                              <p:pRg st="4" end="4"/>
                                            </p:txEl>
                                          </p:spTgt>
                                        </p:tgtEl>
                                        <p:attrNameLst>
                                          <p:attrName>style.color</p:attrName>
                                        </p:attrNameLst>
                                      </p:cBhvr>
                                      <p:to>
                                        <p:clrVal>
                                          <a:schemeClr val="accent2"/>
                                        </p:clrVal>
                                      </p:to>
                                    </p:set>
                                    <p:set>
                                      <p:cBhvr>
                                        <p:cTn id="42" dur="500" fill="hold"/>
                                        <p:tgtEl>
                                          <p:spTgt spid="11">
                                            <p:txEl>
                                              <p:pRg st="4" end="4"/>
                                            </p:txEl>
                                          </p:spTgt>
                                        </p:tgtEl>
                                        <p:attrNameLst>
                                          <p:attrName>fillcolor</p:attrName>
                                        </p:attrNameLst>
                                      </p:cBhvr>
                                      <p:to>
                                        <p:clrVal>
                                          <a:schemeClr val="accent2"/>
                                        </p:clrVal>
                                      </p:to>
                                    </p:set>
                                    <p:set>
                                      <p:cBhvr>
                                        <p:cTn id="43" dur="500" fill="hold"/>
                                        <p:tgtEl>
                                          <p:spTgt spid="11">
                                            <p:txEl>
                                              <p:pRg st="4" end="4"/>
                                            </p:txEl>
                                          </p:spTgt>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16" presetClass="emph" presetSubtype="0" fill="hold" grpId="0" nodeType="clickEffect">
                                  <p:stCondLst>
                                    <p:cond delay="0"/>
                                  </p:stCondLst>
                                  <p:iterate type="lt">
                                    <p:tmPct val="4000"/>
                                  </p:iterate>
                                  <p:childTnLst>
                                    <p:set>
                                      <p:cBhvr override="childStyle">
                                        <p:cTn id="47" dur="500" fill="hold"/>
                                        <p:tgtEl>
                                          <p:spTgt spid="11">
                                            <p:txEl>
                                              <p:pRg st="5" end="5"/>
                                            </p:txEl>
                                          </p:spTgt>
                                        </p:tgtEl>
                                        <p:attrNameLst>
                                          <p:attrName>style.color</p:attrName>
                                        </p:attrNameLst>
                                      </p:cBhvr>
                                      <p:to>
                                        <p:clrVal>
                                          <a:schemeClr val="accent2"/>
                                        </p:clrVal>
                                      </p:to>
                                    </p:set>
                                    <p:set>
                                      <p:cBhvr>
                                        <p:cTn id="48" dur="500" fill="hold"/>
                                        <p:tgtEl>
                                          <p:spTgt spid="11">
                                            <p:txEl>
                                              <p:pRg st="5" end="5"/>
                                            </p:txEl>
                                          </p:spTgt>
                                        </p:tgtEl>
                                        <p:attrNameLst>
                                          <p:attrName>fillcolor</p:attrName>
                                        </p:attrNameLst>
                                      </p:cBhvr>
                                      <p:to>
                                        <p:clrVal>
                                          <a:schemeClr val="accent2"/>
                                        </p:clrVal>
                                      </p:to>
                                    </p:set>
                                    <p:set>
                                      <p:cBhvr>
                                        <p:cTn id="49" dur="500" fill="hold"/>
                                        <p:tgtEl>
                                          <p:spTgt spid="11">
                                            <p:txEl>
                                              <p:pRg st="5" end="5"/>
                                            </p:txEl>
                                          </p:spTgt>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16" presetClass="emph" presetSubtype="0" fill="hold" grpId="0" nodeType="clickEffect">
                                  <p:stCondLst>
                                    <p:cond delay="0"/>
                                  </p:stCondLst>
                                  <p:iterate type="lt">
                                    <p:tmPct val="4000"/>
                                  </p:iterate>
                                  <p:childTnLst>
                                    <p:set>
                                      <p:cBhvr override="childStyle">
                                        <p:cTn id="53" dur="500" fill="hold"/>
                                        <p:tgtEl>
                                          <p:spTgt spid="11">
                                            <p:txEl>
                                              <p:pRg st="6" end="6"/>
                                            </p:txEl>
                                          </p:spTgt>
                                        </p:tgtEl>
                                        <p:attrNameLst>
                                          <p:attrName>style.color</p:attrName>
                                        </p:attrNameLst>
                                      </p:cBhvr>
                                      <p:to>
                                        <p:clrVal>
                                          <a:schemeClr val="accent2"/>
                                        </p:clrVal>
                                      </p:to>
                                    </p:set>
                                    <p:set>
                                      <p:cBhvr>
                                        <p:cTn id="54" dur="500" fill="hold"/>
                                        <p:tgtEl>
                                          <p:spTgt spid="11">
                                            <p:txEl>
                                              <p:pRg st="6" end="6"/>
                                            </p:txEl>
                                          </p:spTgt>
                                        </p:tgtEl>
                                        <p:attrNameLst>
                                          <p:attrName>fillcolor</p:attrName>
                                        </p:attrNameLst>
                                      </p:cBhvr>
                                      <p:to>
                                        <p:clrVal>
                                          <a:schemeClr val="accent2"/>
                                        </p:clrVal>
                                      </p:to>
                                    </p:set>
                                    <p:set>
                                      <p:cBhvr>
                                        <p:cTn id="55" dur="500" fill="hold"/>
                                        <p:tgtEl>
                                          <p:spTgt spid="11">
                                            <p:txEl>
                                              <p:pRg st="6" end="6"/>
                                            </p:txEl>
                                          </p:spTgt>
                                        </p:tgtEl>
                                        <p:attrNameLst>
                                          <p:attrName>fill.type</p:attrName>
                                        </p:attrNameLst>
                                      </p:cBhvr>
                                      <p:to>
                                        <p:strVal val="solid"/>
                                      </p:to>
                                    </p:set>
                                  </p:childTnLst>
                                </p:cTn>
                              </p:par>
                            </p:childTnLst>
                          </p:cTn>
                        </p:par>
                      </p:childTnLst>
                    </p:cTn>
                  </p:par>
                  <p:par>
                    <p:cTn id="56" fill="hold">
                      <p:stCondLst>
                        <p:cond delay="indefinite"/>
                      </p:stCondLst>
                      <p:childTnLst>
                        <p:par>
                          <p:cTn id="57" fill="hold">
                            <p:stCondLst>
                              <p:cond delay="0"/>
                            </p:stCondLst>
                            <p:childTnLst>
                              <p:par>
                                <p:cTn id="58" presetID="16" presetClass="emph" presetSubtype="0" fill="hold" grpId="0" nodeType="clickEffect">
                                  <p:stCondLst>
                                    <p:cond delay="0"/>
                                  </p:stCondLst>
                                  <p:iterate type="lt">
                                    <p:tmPct val="4000"/>
                                  </p:iterate>
                                  <p:childTnLst>
                                    <p:set>
                                      <p:cBhvr override="childStyle">
                                        <p:cTn id="59" dur="500" fill="hold"/>
                                        <p:tgtEl>
                                          <p:spTgt spid="11">
                                            <p:txEl>
                                              <p:pRg st="7" end="7"/>
                                            </p:txEl>
                                          </p:spTgt>
                                        </p:tgtEl>
                                        <p:attrNameLst>
                                          <p:attrName>style.color</p:attrName>
                                        </p:attrNameLst>
                                      </p:cBhvr>
                                      <p:to>
                                        <p:clrVal>
                                          <a:schemeClr val="accent2"/>
                                        </p:clrVal>
                                      </p:to>
                                    </p:set>
                                    <p:set>
                                      <p:cBhvr>
                                        <p:cTn id="60" dur="500" fill="hold"/>
                                        <p:tgtEl>
                                          <p:spTgt spid="11">
                                            <p:txEl>
                                              <p:pRg st="7" end="7"/>
                                            </p:txEl>
                                          </p:spTgt>
                                        </p:tgtEl>
                                        <p:attrNameLst>
                                          <p:attrName>fillcolor</p:attrName>
                                        </p:attrNameLst>
                                      </p:cBhvr>
                                      <p:to>
                                        <p:clrVal>
                                          <a:schemeClr val="accent2"/>
                                        </p:clrVal>
                                      </p:to>
                                    </p:set>
                                    <p:set>
                                      <p:cBhvr>
                                        <p:cTn id="61" dur="500" fill="hold"/>
                                        <p:tgtEl>
                                          <p:spTgt spid="11">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7108-CB49-40E4-BB8C-4893E8412AD6}"/>
              </a:ext>
            </a:extLst>
          </p:cNvPr>
          <p:cNvSpPr>
            <a:spLocks noGrp="1"/>
          </p:cNvSpPr>
          <p:nvPr>
            <p:ph type="title"/>
          </p:nvPr>
        </p:nvSpPr>
        <p:spPr>
          <a:xfrm>
            <a:off x="1159329" y="1057275"/>
            <a:ext cx="10120042" cy="1235895"/>
          </a:xfrm>
        </p:spPr>
        <p:txBody>
          <a:bodyPr/>
          <a:lstStyle/>
          <a:p>
            <a:r>
              <a:rPr lang="en-US" dirty="0"/>
              <a:t> Used Technology</a:t>
            </a:r>
            <a:endParaRPr lang="en-IN" dirty="0"/>
          </a:p>
        </p:txBody>
      </p:sp>
      <p:pic>
        <p:nvPicPr>
          <p:cNvPr id="18" name="Picture Placeholder 17">
            <a:extLst>
              <a:ext uri="{FF2B5EF4-FFF2-40B4-BE49-F238E27FC236}">
                <a16:creationId xmlns:a16="http://schemas.microsoft.com/office/drawing/2014/main" id="{FB96A83C-35AD-446B-A348-019AD7844CBF}"/>
              </a:ext>
            </a:extLst>
          </p:cNvPr>
          <p:cNvPicPr>
            <a:picLocks noGrp="1" noChangeAspect="1"/>
          </p:cNvPicPr>
          <p:nvPr>
            <p:ph type="pic" sz="quarter" idx="14"/>
          </p:nvPr>
        </p:nvPicPr>
        <p:blipFill rotWithShape="1">
          <a:blip r:embed="rId3"/>
          <a:srcRect l="5348" r="5348"/>
          <a:stretch>
            <a:fillRect/>
          </a:stretch>
        </p:blipFill>
        <p:spPr>
          <a:xfrm>
            <a:off x="3547865" y="2948854"/>
            <a:ext cx="2279650" cy="2288723"/>
          </a:xfrm>
        </p:spPr>
      </p:pic>
      <p:sp>
        <p:nvSpPr>
          <p:cNvPr id="7" name="Text Placeholder 6">
            <a:extLst>
              <a:ext uri="{FF2B5EF4-FFF2-40B4-BE49-F238E27FC236}">
                <a16:creationId xmlns:a16="http://schemas.microsoft.com/office/drawing/2014/main" id="{64362441-5802-4AA8-81BA-FA7A11D9A4D2}"/>
              </a:ext>
            </a:extLst>
          </p:cNvPr>
          <p:cNvSpPr>
            <a:spLocks noGrp="1"/>
          </p:cNvSpPr>
          <p:nvPr>
            <p:ph type="body" sz="quarter" idx="19"/>
          </p:nvPr>
        </p:nvSpPr>
        <p:spPr>
          <a:xfrm>
            <a:off x="2889248" y="5240338"/>
            <a:ext cx="2886469" cy="1536191"/>
          </a:xfrm>
        </p:spPr>
        <p:txBody>
          <a:bodyPr>
            <a:normAutofit/>
          </a:bodyPr>
          <a:lstStyle/>
          <a:p>
            <a:r>
              <a:rPr lang="en-US" sz="1400" dirty="0">
                <a:solidFill>
                  <a:srgbClr val="262626"/>
                </a:solidFill>
                <a:effectLst/>
                <a:latin typeface="-apple-system"/>
              </a:rPr>
              <a:t>Cascading Style Sheets (CSS) is a style sheet language used for describing the presentation of a document written in a markup language such as HTML. CSS is a cornerstone technology ...</a:t>
            </a:r>
            <a:endParaRPr lang="en-IN" sz="1400" dirty="0"/>
          </a:p>
        </p:txBody>
      </p:sp>
      <p:sp>
        <p:nvSpPr>
          <p:cNvPr id="10" name="Text Placeholder 9">
            <a:extLst>
              <a:ext uri="{FF2B5EF4-FFF2-40B4-BE49-F238E27FC236}">
                <a16:creationId xmlns:a16="http://schemas.microsoft.com/office/drawing/2014/main" id="{60BCC1A0-F2C4-41F9-BEB2-1ED58B90B877}"/>
              </a:ext>
            </a:extLst>
          </p:cNvPr>
          <p:cNvSpPr>
            <a:spLocks noGrp="1"/>
          </p:cNvSpPr>
          <p:nvPr>
            <p:ph type="body" sz="quarter" idx="21"/>
          </p:nvPr>
        </p:nvSpPr>
        <p:spPr>
          <a:xfrm>
            <a:off x="5724108" y="5125863"/>
            <a:ext cx="3191706" cy="1536191"/>
          </a:xfrm>
        </p:spPr>
        <p:txBody>
          <a:bodyPr>
            <a:noAutofit/>
          </a:bodyPr>
          <a:lstStyle/>
          <a:p>
            <a:r>
              <a:rPr lang="en-US" sz="1400" dirty="0">
                <a:latin typeface="Arial" panose="020B0604020202020204" pitchFamily="34" charset="0"/>
                <a:cs typeface="Arial" panose="020B0604020202020204" pitchFamily="34" charset="0"/>
              </a:rPr>
              <a:t>JavaScript, often abbreviated as JS, is a programming language  JavaScript is high-level, often just-in-time compiled, and multi-paradigm. It has curly-bracket syntax, dynamic typing, prototype-based object-orientation, and first-class functions</a:t>
            </a: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pic>
        <p:nvPicPr>
          <p:cNvPr id="24" name="Picture Placeholder 23">
            <a:extLst>
              <a:ext uri="{FF2B5EF4-FFF2-40B4-BE49-F238E27FC236}">
                <a16:creationId xmlns:a16="http://schemas.microsoft.com/office/drawing/2014/main" id="{1CCD36C6-17BE-4C47-B860-C2829C6E7EC0}"/>
              </a:ext>
            </a:extLst>
          </p:cNvPr>
          <p:cNvPicPr>
            <a:picLocks noGrp="1" noChangeAspect="1"/>
          </p:cNvPicPr>
          <p:nvPr>
            <p:ph type="pic" sz="quarter" idx="16"/>
          </p:nvPr>
        </p:nvPicPr>
        <p:blipFill>
          <a:blip r:embed="rId4"/>
          <a:srcRect t="2454" b="2454"/>
          <a:stretch/>
        </p:blipFill>
        <p:spPr>
          <a:xfrm>
            <a:off x="9269667" y="2828721"/>
            <a:ext cx="2515798" cy="2291621"/>
          </a:xfrm>
        </p:spPr>
      </p:pic>
      <p:sp>
        <p:nvSpPr>
          <p:cNvPr id="13" name="Text Placeholder 12">
            <a:extLst>
              <a:ext uri="{FF2B5EF4-FFF2-40B4-BE49-F238E27FC236}">
                <a16:creationId xmlns:a16="http://schemas.microsoft.com/office/drawing/2014/main" id="{40E11D43-1383-494C-A9B8-4BD73BBB8491}"/>
              </a:ext>
            </a:extLst>
          </p:cNvPr>
          <p:cNvSpPr>
            <a:spLocks noGrp="1"/>
          </p:cNvSpPr>
          <p:nvPr>
            <p:ph type="body" sz="quarter" idx="23"/>
          </p:nvPr>
        </p:nvSpPr>
        <p:spPr>
          <a:xfrm>
            <a:off x="9066603" y="5181412"/>
            <a:ext cx="2718197" cy="1676588"/>
          </a:xfrm>
        </p:spPr>
        <p:txBody>
          <a:bodyPr>
            <a:noAutofit/>
          </a:bodyPr>
          <a:lstStyle/>
          <a:p>
            <a:r>
              <a:rPr lang="en-US" sz="1400" dirty="0">
                <a:latin typeface="Arial" panose="020B0604020202020204" pitchFamily="34" charset="0"/>
                <a:cs typeface="Arial" panose="020B0604020202020204" pitchFamily="34" charset="0"/>
              </a:rPr>
              <a:t>Node.js is an open-source and cross-platform JavaScript runtime environment. It is a popular tool for almost any kind of project! Node.js runs the V8 JavaScript engine, the core of Google </a:t>
            </a:r>
            <a:endParaRPr lang="en-IN" sz="1400" dirty="0">
              <a:latin typeface="Arial" panose="020B0604020202020204" pitchFamily="34" charset="0"/>
              <a:cs typeface="Arial" panose="020B0604020202020204" pitchFamily="34" charset="0"/>
            </a:endParaRPr>
          </a:p>
        </p:txBody>
      </p:sp>
      <p:pic>
        <p:nvPicPr>
          <p:cNvPr id="26" name="Picture Placeholder 25">
            <a:extLst>
              <a:ext uri="{FF2B5EF4-FFF2-40B4-BE49-F238E27FC236}">
                <a16:creationId xmlns:a16="http://schemas.microsoft.com/office/drawing/2014/main" id="{436E9092-E903-4582-85CA-D29A2ADDF354}"/>
              </a:ext>
            </a:extLst>
          </p:cNvPr>
          <p:cNvPicPr>
            <a:picLocks noGrp="1" noChangeAspect="1"/>
          </p:cNvPicPr>
          <p:nvPr>
            <p:ph type="pic" sz="quarter" idx="15"/>
          </p:nvPr>
        </p:nvPicPr>
        <p:blipFill>
          <a:blip r:embed="rId5"/>
          <a:srcRect l="5348" r="5348"/>
          <a:stretch/>
        </p:blipFill>
        <p:spPr>
          <a:xfrm>
            <a:off x="6382724" y="2835474"/>
            <a:ext cx="2279650" cy="2284868"/>
          </a:xfrm>
          <a:prstGeom prst="rect">
            <a:avLst/>
          </a:prstGeom>
        </p:spPr>
      </p:pic>
      <p:pic>
        <p:nvPicPr>
          <p:cNvPr id="16" name="Picture Placeholder 15">
            <a:extLst>
              <a:ext uri="{FF2B5EF4-FFF2-40B4-BE49-F238E27FC236}">
                <a16:creationId xmlns:a16="http://schemas.microsoft.com/office/drawing/2014/main" id="{31082B8D-5EC8-45A9-9976-D34C6676E773}"/>
              </a:ext>
            </a:extLst>
          </p:cNvPr>
          <p:cNvPicPr>
            <a:picLocks noGrp="1" noChangeAspect="1"/>
          </p:cNvPicPr>
          <p:nvPr>
            <p:ph type="pic" sz="quarter" idx="13"/>
          </p:nvPr>
        </p:nvPicPr>
        <p:blipFill rotWithShape="1">
          <a:blip r:embed="rId6"/>
          <a:srcRect l="20232" r="20232"/>
          <a:stretch>
            <a:fillRect/>
          </a:stretch>
        </p:blipFill>
        <p:spPr>
          <a:xfrm>
            <a:off x="812188" y="2955470"/>
            <a:ext cx="2279650" cy="2226129"/>
          </a:xfrm>
        </p:spPr>
      </p:pic>
      <p:sp>
        <p:nvSpPr>
          <p:cNvPr id="4" name="Text Placeholder 3">
            <a:extLst>
              <a:ext uri="{FF2B5EF4-FFF2-40B4-BE49-F238E27FC236}">
                <a16:creationId xmlns:a16="http://schemas.microsoft.com/office/drawing/2014/main" id="{611D92A4-B229-4514-A8AE-F00760B2907E}"/>
              </a:ext>
            </a:extLst>
          </p:cNvPr>
          <p:cNvSpPr>
            <a:spLocks noGrp="1"/>
          </p:cNvSpPr>
          <p:nvPr>
            <p:ph type="body" sz="quarter" idx="17"/>
          </p:nvPr>
        </p:nvSpPr>
        <p:spPr>
          <a:xfrm>
            <a:off x="407201" y="5181413"/>
            <a:ext cx="2482048" cy="1676588"/>
          </a:xfrm>
        </p:spPr>
        <p:txBody>
          <a:bodyPr>
            <a:noAutofit/>
          </a:bodyPr>
          <a:lstStyle/>
          <a:p>
            <a:r>
              <a:rPr lang="en-US" sz="1400" dirty="0">
                <a:solidFill>
                  <a:srgbClr val="262626"/>
                </a:solidFill>
                <a:effectLst/>
                <a:latin typeface="-apple-system"/>
              </a:rPr>
              <a:t>The Hypertext Markup Language, or HTML is the standard markup language for documents designed to be displayed in a web browser. It can be assisted by technologies such as Cascading ...</a:t>
            </a:r>
            <a:endParaRPr lang="en-IN" sz="1400" dirty="0"/>
          </a:p>
        </p:txBody>
      </p:sp>
    </p:spTree>
    <p:extLst>
      <p:ext uri="{BB962C8B-B14F-4D97-AF65-F5344CB8AC3E}">
        <p14:creationId xmlns:p14="http://schemas.microsoft.com/office/powerpoint/2010/main" val="47649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arn(inVertical)">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down)">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inVertic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 calcmode="lin" valueType="num">
                                      <p:cBhvr additive="base">
                                        <p:cTn id="2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arn(inVertical)">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additive="base">
                                        <p:cTn id="3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arn(inVertical)">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3">
                                            <p:txEl>
                                              <p:pRg st="0" end="0"/>
                                            </p:txEl>
                                          </p:spTgt>
                                        </p:tgtEl>
                                        <p:attrNameLst>
                                          <p:attrName>style.visibility</p:attrName>
                                        </p:attrNameLst>
                                      </p:cBhvr>
                                      <p:to>
                                        <p:strVal val="visible"/>
                                      </p:to>
                                    </p:set>
                                    <p:anim calcmode="lin" valueType="num">
                                      <p:cBhvr additive="base">
                                        <p:cTn id="50"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P spid="10" grpId="0" build="p"/>
      <p:bldP spid="13"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a:extLst>
              <a:ext uri="{FF2B5EF4-FFF2-40B4-BE49-F238E27FC236}">
                <a16:creationId xmlns:a16="http://schemas.microsoft.com/office/drawing/2014/main" id="{59316710-D67B-4906-9643-FC1363284C01}"/>
              </a:ext>
            </a:extLst>
          </p:cNvPr>
          <p:cNvPicPr>
            <a:picLocks noGrp="1" noChangeAspect="1"/>
          </p:cNvPicPr>
          <p:nvPr>
            <p:ph sz="half" idx="1"/>
          </p:nvPr>
        </p:nvPicPr>
        <p:blipFill>
          <a:blip r:embed="rId3"/>
          <a:stretch>
            <a:fillRect/>
          </a:stretch>
        </p:blipFill>
        <p:spPr>
          <a:xfrm>
            <a:off x="686794" y="2166594"/>
            <a:ext cx="4664075" cy="2488028"/>
          </a:xfrm>
          <a:prstGeom prst="roundRect">
            <a:avLst/>
          </a:prstGeom>
        </p:spPr>
      </p:pic>
      <p:pic>
        <p:nvPicPr>
          <p:cNvPr id="22" name="Content Placeholder 21">
            <a:extLst>
              <a:ext uri="{FF2B5EF4-FFF2-40B4-BE49-F238E27FC236}">
                <a16:creationId xmlns:a16="http://schemas.microsoft.com/office/drawing/2014/main" id="{A10149C2-423A-40F3-9402-E65E71238746}"/>
              </a:ext>
            </a:extLst>
          </p:cNvPr>
          <p:cNvPicPr>
            <a:picLocks noGrp="1" noChangeAspect="1"/>
          </p:cNvPicPr>
          <p:nvPr>
            <p:ph sz="half" idx="2"/>
          </p:nvPr>
        </p:nvPicPr>
        <p:blipFill>
          <a:blip r:embed="rId4"/>
          <a:stretch>
            <a:fillRect/>
          </a:stretch>
        </p:blipFill>
        <p:spPr>
          <a:xfrm>
            <a:off x="6426657" y="1704109"/>
            <a:ext cx="3249385" cy="2367642"/>
          </a:xfrm>
          <a:prstGeom prst="roundRect">
            <a:avLst/>
          </a:prstGeom>
        </p:spPr>
      </p:pic>
      <p:sp>
        <p:nvSpPr>
          <p:cNvPr id="25" name="Title 14">
            <a:extLst>
              <a:ext uri="{FF2B5EF4-FFF2-40B4-BE49-F238E27FC236}">
                <a16:creationId xmlns:a16="http://schemas.microsoft.com/office/drawing/2014/main" id="{2943625D-6147-4618-8EFD-C156876ADAB4}"/>
              </a:ext>
            </a:extLst>
          </p:cNvPr>
          <p:cNvSpPr>
            <a:spLocks noGrp="1"/>
          </p:cNvSpPr>
          <p:nvPr>
            <p:ph type="title"/>
          </p:nvPr>
        </p:nvSpPr>
        <p:spPr>
          <a:xfrm>
            <a:off x="6426657" y="4071751"/>
            <a:ext cx="4664075" cy="2240675"/>
          </a:xfrm>
        </p:spPr>
        <p:txBody>
          <a:bodyPr>
            <a:noAutofit/>
          </a:bodyPr>
          <a:lstStyle/>
          <a:p>
            <a:pPr marL="285750" indent="-285750">
              <a:buBlip>
                <a:blip r:embed="rId5">
                  <a:extLst>
                    <a:ext uri="{96DAC541-7B7A-43D3-8B79-37D633B846F1}">
                      <asvg:svgBlip xmlns:asvg="http://schemas.microsoft.com/office/drawing/2016/SVG/main" r:embed="rId6"/>
                    </a:ext>
                  </a:extLst>
                </a:blip>
              </a:buBlip>
            </a:pPr>
            <a:r>
              <a:rPr lang="en-US" sz="1800" dirty="0"/>
              <a:t> </a:t>
            </a:r>
            <a:r>
              <a:rPr lang="en-US" sz="1800" dirty="0">
                <a:solidFill>
                  <a:srgbClr val="262626"/>
                </a:solidFill>
                <a:effectLst/>
                <a:latin typeface="-apple-system"/>
              </a:rPr>
              <a:t>MongoDB Atlas is the only database as a service from the team that builds MongoDB. Launching an application on any database typically requires careful planning to ensure performance, high availability, security, and disaster recovery and these obligations continue as long as you run the application. MongoDB Atlas provides all of the features of ...</a:t>
            </a:r>
            <a:endParaRPr lang="en-IN" sz="1800" dirty="0"/>
          </a:p>
        </p:txBody>
      </p:sp>
      <p:sp>
        <p:nvSpPr>
          <p:cNvPr id="26" name="Title 14">
            <a:extLst>
              <a:ext uri="{FF2B5EF4-FFF2-40B4-BE49-F238E27FC236}">
                <a16:creationId xmlns:a16="http://schemas.microsoft.com/office/drawing/2014/main" id="{5863E37E-031A-413B-8A54-44A1D569FE1A}"/>
              </a:ext>
            </a:extLst>
          </p:cNvPr>
          <p:cNvSpPr txBox="1">
            <a:spLocks/>
          </p:cNvSpPr>
          <p:nvPr/>
        </p:nvSpPr>
        <p:spPr>
          <a:xfrm>
            <a:off x="858982" y="539674"/>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IN" dirty="0"/>
              <a:t> Used services</a:t>
            </a:r>
          </a:p>
        </p:txBody>
      </p:sp>
      <p:sp>
        <p:nvSpPr>
          <p:cNvPr id="28" name="TextBox 27">
            <a:extLst>
              <a:ext uri="{FF2B5EF4-FFF2-40B4-BE49-F238E27FC236}">
                <a16:creationId xmlns:a16="http://schemas.microsoft.com/office/drawing/2014/main" id="{B94465A1-756C-4812-A48C-67AA268E11DD}"/>
              </a:ext>
            </a:extLst>
          </p:cNvPr>
          <p:cNvSpPr txBox="1"/>
          <p:nvPr/>
        </p:nvSpPr>
        <p:spPr>
          <a:xfrm>
            <a:off x="502103" y="4963885"/>
            <a:ext cx="5196567" cy="1200329"/>
          </a:xfrm>
          <a:prstGeom prst="rect">
            <a:avLst/>
          </a:prstGeom>
          <a:noFill/>
        </p:spPr>
        <p:txBody>
          <a:bodyPr wrap="square">
            <a:spAutoFit/>
          </a:bodyPr>
          <a:lstStyle/>
          <a:p>
            <a:pPr marL="285750" indent="-285750">
              <a:buBlip>
                <a:blip r:embed="rId5">
                  <a:extLst>
                    <a:ext uri="{96DAC541-7B7A-43D3-8B79-37D633B846F1}">
                      <asvg:svgBlip xmlns:asvg="http://schemas.microsoft.com/office/drawing/2016/SVG/main" r:embed="rId6"/>
                    </a:ext>
                  </a:extLst>
                </a:blip>
              </a:buBlip>
            </a:pPr>
            <a:r>
              <a:rPr lang="en-IN" dirty="0">
                <a:solidFill>
                  <a:srgbClr val="262626"/>
                </a:solidFill>
                <a:effectLst/>
                <a:latin typeface="-apple-system"/>
              </a:rPr>
              <a:t>Watson Assistant is the AI chatbot for business. This enterprise artificial intelligence technology enables users to build conversational AI solutions. IBM Watson Assistant - AI Chatbot | IBM</a:t>
            </a:r>
            <a:endParaRPr lang="en-IN" dirty="0"/>
          </a:p>
        </p:txBody>
      </p:sp>
    </p:spTree>
    <p:extLst>
      <p:ext uri="{BB962C8B-B14F-4D97-AF65-F5344CB8AC3E}">
        <p14:creationId xmlns:p14="http://schemas.microsoft.com/office/powerpoint/2010/main" val="373571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ircle(in)">
                                      <p:cBhvr>
                                        <p:cTn id="7" dur="2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circle(in)">
                                      <p:cBhvr>
                                        <p:cTn id="12" dur="2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34" presetClass="emph" presetSubtype="0" fill="hold" grpId="0" nodeType="clickEffect">
                                  <p:stCondLst>
                                    <p:cond delay="0"/>
                                  </p:stCondLst>
                                  <p:iterate type="lt">
                                    <p:tmPct val="10000"/>
                                  </p:iterate>
                                  <p:childTnLst>
                                    <p:animMotion origin="layout" path="M 0.0 0.0 L 0.0 -0.07213" pathEditMode="relative" ptsTypes="">
                                      <p:cBhvr>
                                        <p:cTn id="16" dur="250" accel="50000" decel="50000" autoRev="1" fill="hold">
                                          <p:stCondLst>
                                            <p:cond delay="0"/>
                                          </p:stCondLst>
                                        </p:cTn>
                                        <p:tgtEl>
                                          <p:spTgt spid="28"/>
                                        </p:tgtEl>
                                        <p:attrNameLst>
                                          <p:attrName>ppt_x</p:attrName>
                                          <p:attrName>ppt_y</p:attrName>
                                        </p:attrNameLst>
                                      </p:cBhvr>
                                    </p:animMotion>
                                    <p:animRot by="1500000">
                                      <p:cBhvr>
                                        <p:cTn id="17" dur="125" fill="hold">
                                          <p:stCondLst>
                                            <p:cond delay="0"/>
                                          </p:stCondLst>
                                        </p:cTn>
                                        <p:tgtEl>
                                          <p:spTgt spid="28"/>
                                        </p:tgtEl>
                                        <p:attrNameLst>
                                          <p:attrName>r</p:attrName>
                                        </p:attrNameLst>
                                      </p:cBhvr>
                                    </p:animRot>
                                    <p:animRot by="-1500000">
                                      <p:cBhvr>
                                        <p:cTn id="18" dur="125" fill="hold">
                                          <p:stCondLst>
                                            <p:cond delay="125"/>
                                          </p:stCondLst>
                                        </p:cTn>
                                        <p:tgtEl>
                                          <p:spTgt spid="28"/>
                                        </p:tgtEl>
                                        <p:attrNameLst>
                                          <p:attrName>r</p:attrName>
                                        </p:attrNameLst>
                                      </p:cBhvr>
                                    </p:animRot>
                                    <p:animRot by="-1500000">
                                      <p:cBhvr>
                                        <p:cTn id="19" dur="125" fill="hold">
                                          <p:stCondLst>
                                            <p:cond delay="250"/>
                                          </p:stCondLst>
                                        </p:cTn>
                                        <p:tgtEl>
                                          <p:spTgt spid="28"/>
                                        </p:tgtEl>
                                        <p:attrNameLst>
                                          <p:attrName>r</p:attrName>
                                        </p:attrNameLst>
                                      </p:cBhvr>
                                    </p:animRot>
                                    <p:animRot by="1500000">
                                      <p:cBhvr>
                                        <p:cTn id="20" dur="125" fill="hold">
                                          <p:stCondLst>
                                            <p:cond delay="375"/>
                                          </p:stCondLst>
                                        </p:cTn>
                                        <p:tgtEl>
                                          <p:spTgt spid="28"/>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circle(in)">
                                      <p:cBhvr>
                                        <p:cTn id="25" dur="20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5" presetClass="emph" presetSubtype="0" grpId="0" nodeType="clickEffect">
                                  <p:stCondLst>
                                    <p:cond delay="0"/>
                                  </p:stCondLst>
                                  <p:iterate type="lt">
                                    <p:tmAbs val="25"/>
                                  </p:iterate>
                                  <p:childTnLst>
                                    <p:set>
                                      <p:cBhvr override="childStyle">
                                        <p:cTn id="29" dur="indefinite"/>
                                        <p:tgtEl>
                                          <p:spTgt spid="25"/>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3A6CC12-BBE9-4EB3-9534-C8D1FD04092A}"/>
              </a:ext>
            </a:extLst>
          </p:cNvPr>
          <p:cNvSpPr>
            <a:spLocks noGrp="1"/>
          </p:cNvSpPr>
          <p:nvPr>
            <p:ph type="title"/>
          </p:nvPr>
        </p:nvSpPr>
        <p:spPr/>
        <p:txBody>
          <a:bodyPr/>
          <a:lstStyle/>
          <a:p>
            <a:r>
              <a:rPr lang="en-US" dirty="0"/>
              <a:t> Features of Fabulous Hotel</a:t>
            </a:r>
            <a:endParaRPr lang="en-IN" dirty="0"/>
          </a:p>
        </p:txBody>
      </p:sp>
      <p:sp>
        <p:nvSpPr>
          <p:cNvPr id="9" name="Content Placeholder 8">
            <a:extLst>
              <a:ext uri="{FF2B5EF4-FFF2-40B4-BE49-F238E27FC236}">
                <a16:creationId xmlns:a16="http://schemas.microsoft.com/office/drawing/2014/main" id="{969511EC-F725-4F75-9391-55CD5FA0BB72}"/>
              </a:ext>
            </a:extLst>
          </p:cNvPr>
          <p:cNvSpPr>
            <a:spLocks noGrp="1"/>
          </p:cNvSpPr>
          <p:nvPr>
            <p:ph idx="1"/>
          </p:nvPr>
        </p:nvSpPr>
        <p:spPr/>
        <p:txBody>
          <a:bodyPr>
            <a:normAutofit/>
          </a:bodyPr>
          <a:lstStyle/>
          <a:p>
            <a:pPr>
              <a:buBlip>
                <a:blip r:embed="rId2">
                  <a:extLst>
                    <a:ext uri="{96DAC541-7B7A-43D3-8B79-37D633B846F1}">
                      <asvg:svgBlip xmlns:asvg="http://schemas.microsoft.com/office/drawing/2016/SVG/main" r:embed="rId3"/>
                    </a:ext>
                  </a:extLst>
                </a:blip>
              </a:buBlip>
            </a:pPr>
            <a:r>
              <a:rPr lang="en-US" sz="2800" dirty="0"/>
              <a:t>User easily Althing know about hotel and hotel’s special dishes and food menu</a:t>
            </a:r>
          </a:p>
          <a:p>
            <a:pPr>
              <a:buBlip>
                <a:blip r:embed="rId2">
                  <a:extLst>
                    <a:ext uri="{96DAC541-7B7A-43D3-8B79-37D633B846F1}">
                      <asvg:svgBlip xmlns:asvg="http://schemas.microsoft.com/office/drawing/2016/SVG/main" r:embed="rId3"/>
                    </a:ext>
                  </a:extLst>
                </a:blip>
              </a:buBlip>
            </a:pPr>
            <a:r>
              <a:rPr lang="en-US" sz="2800" dirty="0"/>
              <a:t>  In food menu user can be known about what is available in breakfast, dinner, main dishes, lunch and deserts dishes and what is the cost of food</a:t>
            </a:r>
          </a:p>
          <a:p>
            <a:pPr>
              <a:buBlip>
                <a:blip r:embed="rId2">
                  <a:extLst>
                    <a:ext uri="{96DAC541-7B7A-43D3-8B79-37D633B846F1}">
                      <asvg:svgBlip xmlns:asvg="http://schemas.microsoft.com/office/drawing/2016/SVG/main" r:embed="rId3"/>
                    </a:ext>
                  </a:extLst>
                </a:blip>
              </a:buBlip>
            </a:pPr>
            <a:r>
              <a:rPr lang="en-US" sz="2800" dirty="0"/>
              <a:t> our Watson assistant will assist the users </a:t>
            </a:r>
          </a:p>
          <a:p>
            <a:pPr>
              <a:buBlip>
                <a:blip r:embed="rId2">
                  <a:extLst>
                    <a:ext uri="{96DAC541-7B7A-43D3-8B79-37D633B846F1}">
                      <asvg:svgBlip xmlns:asvg="http://schemas.microsoft.com/office/drawing/2016/SVG/main" r:embed="rId3"/>
                    </a:ext>
                  </a:extLst>
                </a:blip>
              </a:buBlip>
            </a:pPr>
            <a:r>
              <a:rPr lang="en-US" sz="2800" dirty="0"/>
              <a:t> user can be contact and also know about the hotel opening and closing timing. </a:t>
            </a:r>
            <a:endParaRPr lang="en-IN" sz="2800" dirty="0"/>
          </a:p>
        </p:txBody>
      </p:sp>
    </p:spTree>
    <p:extLst>
      <p:ext uri="{BB962C8B-B14F-4D97-AF65-F5344CB8AC3E}">
        <p14:creationId xmlns:p14="http://schemas.microsoft.com/office/powerpoint/2010/main" val="53917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mph" presetSubtype="0" fill="hold" nodeType="clickEffect">
                                  <p:stCondLst>
                                    <p:cond delay="0"/>
                                  </p:stCondLst>
                                  <p:iterate type="lt">
                                    <p:tmPct val="4000"/>
                                  </p:iterate>
                                  <p:childTnLst>
                                    <p:set>
                                      <p:cBhvr override="childStyle">
                                        <p:cTn id="11" dur="500" fill="hold"/>
                                        <p:tgtEl>
                                          <p:spTgt spid="9">
                                            <p:txEl>
                                              <p:pRg st="0" end="0"/>
                                            </p:txEl>
                                          </p:spTgt>
                                        </p:tgtEl>
                                        <p:attrNameLst>
                                          <p:attrName>style.color</p:attrName>
                                        </p:attrNameLst>
                                      </p:cBhvr>
                                      <p:to>
                                        <p:clrVal>
                                          <a:schemeClr val="accent2"/>
                                        </p:clrVal>
                                      </p:to>
                                    </p:set>
                                    <p:set>
                                      <p:cBhvr>
                                        <p:cTn id="12" dur="500" fill="hold"/>
                                        <p:tgtEl>
                                          <p:spTgt spid="9">
                                            <p:txEl>
                                              <p:pRg st="0" end="0"/>
                                            </p:txEl>
                                          </p:spTgt>
                                        </p:tgtEl>
                                        <p:attrNameLst>
                                          <p:attrName>fillcolor</p:attrName>
                                        </p:attrNameLst>
                                      </p:cBhvr>
                                      <p:to>
                                        <p:clrVal>
                                          <a:schemeClr val="accent2"/>
                                        </p:clrVal>
                                      </p:to>
                                    </p:set>
                                    <p:set>
                                      <p:cBhvr>
                                        <p:cTn id="13" dur="500" fill="hold"/>
                                        <p:tgtEl>
                                          <p:spTgt spid="9">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6" presetClass="emph" presetSubtype="0" fill="hold" nodeType="clickEffect">
                                  <p:stCondLst>
                                    <p:cond delay="0"/>
                                  </p:stCondLst>
                                  <p:iterate type="lt">
                                    <p:tmPct val="4000"/>
                                  </p:iterate>
                                  <p:childTnLst>
                                    <p:set>
                                      <p:cBhvr override="childStyle">
                                        <p:cTn id="17" dur="500" fill="hold"/>
                                        <p:tgtEl>
                                          <p:spTgt spid="9">
                                            <p:txEl>
                                              <p:pRg st="1" end="1"/>
                                            </p:txEl>
                                          </p:spTgt>
                                        </p:tgtEl>
                                        <p:attrNameLst>
                                          <p:attrName>style.color</p:attrName>
                                        </p:attrNameLst>
                                      </p:cBhvr>
                                      <p:to>
                                        <p:clrVal>
                                          <a:schemeClr val="accent2"/>
                                        </p:clrVal>
                                      </p:to>
                                    </p:set>
                                    <p:set>
                                      <p:cBhvr>
                                        <p:cTn id="18" dur="500" fill="hold"/>
                                        <p:tgtEl>
                                          <p:spTgt spid="9">
                                            <p:txEl>
                                              <p:pRg st="1" end="1"/>
                                            </p:txEl>
                                          </p:spTgt>
                                        </p:tgtEl>
                                        <p:attrNameLst>
                                          <p:attrName>fillcolor</p:attrName>
                                        </p:attrNameLst>
                                      </p:cBhvr>
                                      <p:to>
                                        <p:clrVal>
                                          <a:schemeClr val="accent2"/>
                                        </p:clrVal>
                                      </p:to>
                                    </p:set>
                                    <p:set>
                                      <p:cBhvr>
                                        <p:cTn id="19" dur="500" fill="hold"/>
                                        <p:tgtEl>
                                          <p:spTgt spid="9">
                                            <p:txEl>
                                              <p:pRg st="1" end="1"/>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16" presetClass="emph" presetSubtype="0" fill="hold" nodeType="clickEffect">
                                  <p:stCondLst>
                                    <p:cond delay="0"/>
                                  </p:stCondLst>
                                  <p:iterate type="lt">
                                    <p:tmPct val="4000"/>
                                  </p:iterate>
                                  <p:childTnLst>
                                    <p:set>
                                      <p:cBhvr override="childStyle">
                                        <p:cTn id="23" dur="500" fill="hold"/>
                                        <p:tgtEl>
                                          <p:spTgt spid="9">
                                            <p:txEl>
                                              <p:pRg st="2" end="2"/>
                                            </p:txEl>
                                          </p:spTgt>
                                        </p:tgtEl>
                                        <p:attrNameLst>
                                          <p:attrName>style.color</p:attrName>
                                        </p:attrNameLst>
                                      </p:cBhvr>
                                      <p:to>
                                        <p:clrVal>
                                          <a:schemeClr val="accent2"/>
                                        </p:clrVal>
                                      </p:to>
                                    </p:set>
                                    <p:set>
                                      <p:cBhvr>
                                        <p:cTn id="24" dur="500" fill="hold"/>
                                        <p:tgtEl>
                                          <p:spTgt spid="9">
                                            <p:txEl>
                                              <p:pRg st="2" end="2"/>
                                            </p:txEl>
                                          </p:spTgt>
                                        </p:tgtEl>
                                        <p:attrNameLst>
                                          <p:attrName>fillcolor</p:attrName>
                                        </p:attrNameLst>
                                      </p:cBhvr>
                                      <p:to>
                                        <p:clrVal>
                                          <a:schemeClr val="accent2"/>
                                        </p:clrVal>
                                      </p:to>
                                    </p:set>
                                    <p:set>
                                      <p:cBhvr>
                                        <p:cTn id="25" dur="500" fill="hold"/>
                                        <p:tgtEl>
                                          <p:spTgt spid="9">
                                            <p:txEl>
                                              <p:pRg st="2" end="2"/>
                                            </p:txEl>
                                          </p:spTgt>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16" presetClass="emph" presetSubtype="0" fill="hold" nodeType="clickEffect">
                                  <p:stCondLst>
                                    <p:cond delay="0"/>
                                  </p:stCondLst>
                                  <p:iterate type="lt">
                                    <p:tmPct val="4000"/>
                                  </p:iterate>
                                  <p:childTnLst>
                                    <p:set>
                                      <p:cBhvr override="childStyle">
                                        <p:cTn id="29" dur="500" fill="hold"/>
                                        <p:tgtEl>
                                          <p:spTgt spid="9">
                                            <p:txEl>
                                              <p:pRg st="3" end="3"/>
                                            </p:txEl>
                                          </p:spTgt>
                                        </p:tgtEl>
                                        <p:attrNameLst>
                                          <p:attrName>style.color</p:attrName>
                                        </p:attrNameLst>
                                      </p:cBhvr>
                                      <p:to>
                                        <p:clrVal>
                                          <a:schemeClr val="accent2"/>
                                        </p:clrVal>
                                      </p:to>
                                    </p:set>
                                    <p:set>
                                      <p:cBhvr>
                                        <p:cTn id="30" dur="500" fill="hold"/>
                                        <p:tgtEl>
                                          <p:spTgt spid="9">
                                            <p:txEl>
                                              <p:pRg st="3" end="3"/>
                                            </p:txEl>
                                          </p:spTgt>
                                        </p:tgtEl>
                                        <p:attrNameLst>
                                          <p:attrName>fillcolor</p:attrName>
                                        </p:attrNameLst>
                                      </p:cBhvr>
                                      <p:to>
                                        <p:clrVal>
                                          <a:schemeClr val="accent2"/>
                                        </p:clrVal>
                                      </p:to>
                                    </p:set>
                                    <p:set>
                                      <p:cBhvr>
                                        <p:cTn id="31" dur="500" fill="hold"/>
                                        <p:tgtEl>
                                          <p:spTgt spid="9">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5653-0F01-458D-B3A9-48F2D5013FD9}"/>
              </a:ext>
            </a:extLst>
          </p:cNvPr>
          <p:cNvSpPr>
            <a:spLocks noGrp="1"/>
          </p:cNvSpPr>
          <p:nvPr>
            <p:ph type="title"/>
          </p:nvPr>
        </p:nvSpPr>
        <p:spPr/>
        <p:txBody>
          <a:bodyPr/>
          <a:lstStyle/>
          <a:p>
            <a:r>
              <a:rPr lang="en-US" dirty="0"/>
              <a:t>Benefits </a:t>
            </a:r>
            <a:endParaRPr lang="en-IN" dirty="0"/>
          </a:p>
        </p:txBody>
      </p:sp>
      <p:sp>
        <p:nvSpPr>
          <p:cNvPr id="3" name="Content Placeholder 2">
            <a:extLst>
              <a:ext uri="{FF2B5EF4-FFF2-40B4-BE49-F238E27FC236}">
                <a16:creationId xmlns:a16="http://schemas.microsoft.com/office/drawing/2014/main" id="{DA09D970-58BA-45A1-9B3A-AFAEE83F41B1}"/>
              </a:ext>
            </a:extLst>
          </p:cNvPr>
          <p:cNvSpPr>
            <a:spLocks noGrp="1"/>
          </p:cNvSpPr>
          <p:nvPr>
            <p:ph idx="1"/>
          </p:nvPr>
        </p:nvSpPr>
        <p:spPr>
          <a:xfrm>
            <a:off x="958645" y="2103119"/>
            <a:ext cx="10166555" cy="4268183"/>
          </a:xfrm>
        </p:spPr>
        <p:txBody>
          <a:bodyPr>
            <a:noAutofit/>
          </a:bodyPr>
          <a:lstStyle/>
          <a:p>
            <a:pPr>
              <a:buBlip>
                <a:blip r:embed="rId3">
                  <a:extLst>
                    <a:ext uri="{96DAC541-7B7A-43D3-8B79-37D633B846F1}">
                      <asvg:svgBlip xmlns:asvg="http://schemas.microsoft.com/office/drawing/2016/SVG/main" r:embed="rId4"/>
                    </a:ext>
                  </a:extLst>
                </a:blip>
              </a:buBlip>
            </a:pPr>
            <a:r>
              <a:rPr lang="en-US" sz="2800" dirty="0"/>
              <a:t>Saves time of customers in quickly order the Food. </a:t>
            </a:r>
          </a:p>
          <a:p>
            <a:pPr>
              <a:buBlip>
                <a:blip r:embed="rId3">
                  <a:extLst>
                    <a:ext uri="{96DAC541-7B7A-43D3-8B79-37D633B846F1}">
                      <asvg:svgBlip xmlns:asvg="http://schemas.microsoft.com/office/drawing/2016/SVG/main" r:embed="rId4"/>
                    </a:ext>
                  </a:extLst>
                </a:blip>
              </a:buBlip>
            </a:pPr>
            <a:r>
              <a:rPr lang="en-US" sz="2800" dirty="0"/>
              <a:t> The ability to order anytime, from anywhere with Internet access. </a:t>
            </a:r>
          </a:p>
          <a:p>
            <a:pPr>
              <a:buBlip>
                <a:blip r:embed="rId3">
                  <a:extLst>
                    <a:ext uri="{96DAC541-7B7A-43D3-8B79-37D633B846F1}">
                      <asvg:svgBlip xmlns:asvg="http://schemas.microsoft.com/office/drawing/2016/SVG/main" r:embed="rId4"/>
                    </a:ext>
                  </a:extLst>
                </a:blip>
              </a:buBlip>
            </a:pPr>
            <a:r>
              <a:rPr lang="en-US" sz="2800" dirty="0"/>
              <a:t> Provides the information about hotel facilities. </a:t>
            </a:r>
          </a:p>
          <a:p>
            <a:pPr>
              <a:buBlip>
                <a:blip r:embed="rId3">
                  <a:extLst>
                    <a:ext uri="{96DAC541-7B7A-43D3-8B79-37D633B846F1}">
                      <asvg:svgBlip xmlns:asvg="http://schemas.microsoft.com/office/drawing/2016/SVG/main" r:embed="rId4"/>
                    </a:ext>
                  </a:extLst>
                </a:blip>
              </a:buBlip>
            </a:pPr>
            <a:r>
              <a:rPr lang="en-US" sz="2800" dirty="0"/>
              <a:t> very secure. </a:t>
            </a:r>
          </a:p>
          <a:p>
            <a:pPr>
              <a:buBlip>
                <a:blip r:embed="rId3">
                  <a:extLst>
                    <a:ext uri="{96DAC541-7B7A-43D3-8B79-37D633B846F1}">
                      <asvg:svgBlip xmlns:asvg="http://schemas.microsoft.com/office/drawing/2016/SVG/main" r:embed="rId4"/>
                    </a:ext>
                  </a:extLst>
                </a:blip>
              </a:buBlip>
            </a:pPr>
            <a:r>
              <a:rPr lang="en-US" sz="2800" dirty="0"/>
              <a:t> User friendly.</a:t>
            </a:r>
          </a:p>
          <a:p>
            <a:pPr>
              <a:buBlip>
                <a:blip r:embed="rId3">
                  <a:extLst>
                    <a:ext uri="{96DAC541-7B7A-43D3-8B79-37D633B846F1}">
                      <asvg:svgBlip xmlns:asvg="http://schemas.microsoft.com/office/drawing/2016/SVG/main" r:embed="rId4"/>
                    </a:ext>
                  </a:extLst>
                </a:blip>
              </a:buBlip>
            </a:pPr>
            <a:r>
              <a:rPr lang="en-IN" sz="2800" dirty="0"/>
              <a:t>Know about services about the hotel </a:t>
            </a:r>
          </a:p>
          <a:p>
            <a:pPr>
              <a:buBlip>
                <a:blip r:embed="rId3">
                  <a:extLst>
                    <a:ext uri="{96DAC541-7B7A-43D3-8B79-37D633B846F1}">
                      <asvg:svgBlip xmlns:asvg="http://schemas.microsoft.com/office/drawing/2016/SVG/main" r:embed="rId4"/>
                    </a:ext>
                  </a:extLst>
                </a:blip>
              </a:buBlip>
            </a:pPr>
            <a:r>
              <a:rPr lang="en-IN" sz="2800" dirty="0"/>
              <a:t>Easily chat with chatbot and get his/her all query about the food and hotel</a:t>
            </a:r>
          </a:p>
        </p:txBody>
      </p:sp>
    </p:spTree>
    <p:extLst>
      <p:ext uri="{BB962C8B-B14F-4D97-AF65-F5344CB8AC3E}">
        <p14:creationId xmlns:p14="http://schemas.microsoft.com/office/powerpoint/2010/main" val="223801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25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802517-FD5A-4D6F-9BEF-6B50583B6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3D0E2C-DCCF-4DCA-8700-60C67A2E1F4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B13FC90C-E938-4D14-B988-1AABB7F8F3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Savon design</Template>
  <TotalTime>392</TotalTime>
  <Words>1080</Words>
  <Application>Microsoft Office PowerPoint</Application>
  <PresentationFormat>Widescreen</PresentationFormat>
  <Paragraphs>88</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Garamond</vt:lpstr>
      <vt:lpstr>SavonVTI</vt:lpstr>
      <vt:lpstr>Hotel Management System</vt:lpstr>
      <vt:lpstr>Agenda</vt:lpstr>
      <vt:lpstr>1. Introduction</vt:lpstr>
      <vt:lpstr> Purpose Of Project </vt:lpstr>
      <vt:lpstr> Used Tools and Software </vt:lpstr>
      <vt:lpstr> Used Technology</vt:lpstr>
      <vt:lpstr> MongoDB Atlas is the only database as a service from the team that builds MongoDB. Launching an application on any database typically requires careful planning to ensure performance, high availability, security, and disaster recovery and these obligations continue as long as you run the application. MongoDB Atlas provides all of the features of ...</vt:lpstr>
      <vt:lpstr> Features of Fabulous Hotel</vt:lpstr>
      <vt:lpstr>Benefits </vt:lpstr>
      <vt:lpstr>Future work </vt:lpstr>
      <vt:lpstr>Graph of Hotel</vt:lpstr>
      <vt:lpstr>Deployment Steps</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pushpa Ray</dc:creator>
  <cp:lastModifiedBy>pushpa Ray</cp:lastModifiedBy>
  <cp:revision>19</cp:revision>
  <dcterms:created xsi:type="dcterms:W3CDTF">2021-08-11T17:15:24Z</dcterms:created>
  <dcterms:modified xsi:type="dcterms:W3CDTF">2021-08-21T12:01:31Z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