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media/image9.jpg" ContentType="image/png"/>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6" r:id="rId5"/>
    <p:sldId id="257" r:id="rId6"/>
    <p:sldId id="264" r:id="rId7"/>
    <p:sldId id="267" r:id="rId8"/>
    <p:sldId id="268" r:id="rId9"/>
    <p:sldId id="269" r:id="rId10"/>
    <p:sldId id="272" r:id="rId11"/>
    <p:sldId id="270" r:id="rId12"/>
    <p:sldId id="259" r:id="rId13"/>
    <p:sldId id="273" r:id="rId14"/>
    <p:sldId id="279" r:id="rId15"/>
    <p:sldId id="282" r:id="rId16"/>
    <p:sldId id="281" r:id="rId17"/>
    <p:sldId id="262" r:id="rId18"/>
    <p:sldId id="287" r:id="rId19"/>
    <p:sldId id="283" r:id="rId20"/>
    <p:sldId id="284" r:id="rId21"/>
    <p:sldId id="274" r:id="rId22"/>
    <p:sldId id="285" r:id="rId23"/>
    <p:sldId id="286" r:id="rId24"/>
    <p:sldId id="271"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9489303-7843-4F9B-ABC9-929C71785E41}">
          <p14:sldIdLst>
            <p14:sldId id="256"/>
            <p14:sldId id="257"/>
            <p14:sldId id="264"/>
            <p14:sldId id="267"/>
            <p14:sldId id="268"/>
            <p14:sldId id="269"/>
            <p14:sldId id="272"/>
            <p14:sldId id="270"/>
          </p14:sldIdLst>
        </p14:section>
        <p14:section name="Untitled Section" id="{C53B3FB0-60B6-427C-B372-77A7494991C0}">
          <p14:sldIdLst>
            <p14:sldId id="259"/>
            <p14:sldId id="273"/>
            <p14:sldId id="279"/>
            <p14:sldId id="282"/>
            <p14:sldId id="281"/>
            <p14:sldId id="262"/>
            <p14:sldId id="287"/>
            <p14:sldId id="283"/>
            <p14:sldId id="284"/>
            <p14:sldId id="274"/>
            <p14:sldId id="285"/>
            <p14:sldId id="286"/>
            <p14:sldId id="271"/>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5" autoAdjust="0"/>
    <p:restoredTop sz="94291" autoAdjust="0"/>
  </p:normalViewPr>
  <p:slideViewPr>
    <p:cSldViewPr snapToGrid="0">
      <p:cViewPr varScale="1">
        <p:scale>
          <a:sx n="65" d="100"/>
          <a:sy n="65" d="100"/>
        </p:scale>
        <p:origin x="876" y="66"/>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92402E-D48E-4A20-9102-45582919617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A49DF98-867D-48FD-8C6A-11619CC54E26}">
      <dgm:prSet custT="1"/>
      <dgm:spPr>
        <a:solidFill>
          <a:schemeClr val="accent2"/>
        </a:solidFill>
        <a:ln>
          <a:noFill/>
        </a:ln>
      </dgm:spPr>
      <dgm:t>
        <a:bodyPr/>
        <a:lstStyle/>
        <a:p>
          <a:r>
            <a:rPr lang="en-ZA" sz="4800" dirty="0">
              <a:solidFill>
                <a:schemeClr val="tx1"/>
              </a:solidFill>
              <a:latin typeface="Gabriola" panose="04040605051002020D02" pitchFamily="82" charset="0"/>
            </a:rPr>
            <a:t>We will cover these skills</a:t>
          </a:r>
          <a:endParaRPr lang="en-US" sz="4800" dirty="0">
            <a:solidFill>
              <a:schemeClr val="tx1"/>
            </a:solidFill>
            <a:latin typeface="Gabriola" panose="04040605051002020D02" pitchFamily="82" charset="0"/>
          </a:endParaRPr>
        </a:p>
      </dgm:t>
    </dgm:pt>
    <dgm:pt modelId="{68E16295-5968-427D-8FEC-140904115879}" type="parTrans" cxnId="{1514D9C3-0364-4D35-B599-B493CBB9F80D}">
      <dgm:prSet/>
      <dgm:spPr/>
      <dgm:t>
        <a:bodyPr/>
        <a:lstStyle/>
        <a:p>
          <a:endParaRPr lang="en-US" sz="2800"/>
        </a:p>
      </dgm:t>
    </dgm:pt>
    <dgm:pt modelId="{C8FD5B74-EA17-4780-8EAB-5CC8C9F831ED}" type="sibTrans" cxnId="{1514D9C3-0364-4D35-B599-B493CBB9F80D}">
      <dgm:prSet/>
      <dgm:spPr/>
      <dgm:t>
        <a:bodyPr/>
        <a:lstStyle/>
        <a:p>
          <a:endParaRPr lang="en-US" sz="2800"/>
        </a:p>
      </dgm:t>
    </dgm:pt>
    <dgm:pt modelId="{5395F473-4B00-496B-B453-6451BF799B09}">
      <dgm:prSet custT="1"/>
      <dgm:spPr>
        <a:noFill/>
        <a:ln>
          <a:noFill/>
        </a:ln>
      </dgm:spPr>
      <dgm:t>
        <a:bodyPr/>
        <a:lstStyle/>
        <a:p>
          <a:pPr>
            <a:buClr>
              <a:schemeClr val="accent2"/>
            </a:buClr>
            <a:buFont typeface="Wingdings" panose="05000000000000000000" pitchFamily="2" charset="2"/>
            <a:buChar char="§"/>
          </a:pPr>
          <a:r>
            <a:rPr lang="en-US" sz="2800" dirty="0">
              <a:solidFill>
                <a:schemeClr val="bg1"/>
              </a:solidFill>
              <a:latin typeface="Gabriola" panose="04040605051002020D02" pitchFamily="82" charset="0"/>
            </a:rPr>
            <a:t>Data Analyst</a:t>
          </a:r>
        </a:p>
      </dgm:t>
    </dgm:pt>
    <dgm:pt modelId="{9C1152B7-4D34-4CA0-9DDC-F21FD4AEAD28}" type="parTrans" cxnId="{5982C12B-3881-4E5F-910B-CA265FD5E102}">
      <dgm:prSet/>
      <dgm:spPr/>
      <dgm:t>
        <a:bodyPr/>
        <a:lstStyle/>
        <a:p>
          <a:endParaRPr lang="en-US" sz="2800"/>
        </a:p>
      </dgm:t>
    </dgm:pt>
    <dgm:pt modelId="{169C7AF9-916F-47C4-A9C3-3ACADEA4D272}" type="sibTrans" cxnId="{5982C12B-3881-4E5F-910B-CA265FD5E102}">
      <dgm:prSet/>
      <dgm:spPr/>
      <dgm:t>
        <a:bodyPr/>
        <a:lstStyle/>
        <a:p>
          <a:endParaRPr lang="en-US" sz="2800"/>
        </a:p>
      </dgm:t>
    </dgm:pt>
    <dgm:pt modelId="{ED7BFBCA-85AB-470A-B757-1414C645E6DE}">
      <dgm:prSet custT="1"/>
      <dgm:spPr>
        <a:noFill/>
        <a:ln>
          <a:noFill/>
        </a:ln>
      </dgm:spPr>
      <dgm:t>
        <a:bodyPr/>
        <a:lstStyle/>
        <a:p>
          <a:pPr>
            <a:buClr>
              <a:schemeClr val="accent2"/>
            </a:buClr>
            <a:buFont typeface="Wingdings" panose="05000000000000000000" pitchFamily="2" charset="2"/>
            <a:buNone/>
          </a:pPr>
          <a:r>
            <a:rPr lang="en-US" sz="2800" dirty="0">
              <a:solidFill>
                <a:schemeClr val="bg1"/>
              </a:solidFill>
              <a:latin typeface="Gabriola" panose="04040605051002020D02" pitchFamily="82" charset="0"/>
            </a:rPr>
            <a:t>    Artificial Intelligence</a:t>
          </a:r>
        </a:p>
      </dgm:t>
    </dgm:pt>
    <dgm:pt modelId="{B49CC6F4-1BCE-47E4-B510-CFFABFF8574B}" type="parTrans" cxnId="{CADA49E7-D7E4-4B04-9DDF-B5A55F3314AF}">
      <dgm:prSet/>
      <dgm:spPr/>
      <dgm:t>
        <a:bodyPr/>
        <a:lstStyle/>
        <a:p>
          <a:endParaRPr lang="en-US" sz="2800"/>
        </a:p>
      </dgm:t>
    </dgm:pt>
    <dgm:pt modelId="{C0C02030-8E95-4FBF-B65E-3B9A5576FA0F}" type="sibTrans" cxnId="{CADA49E7-D7E4-4B04-9DDF-B5A55F3314AF}">
      <dgm:prSet/>
      <dgm:spPr/>
      <dgm:t>
        <a:bodyPr/>
        <a:lstStyle/>
        <a:p>
          <a:endParaRPr lang="en-US" sz="2800"/>
        </a:p>
      </dgm:t>
    </dgm:pt>
    <dgm:pt modelId="{2904A716-59B7-4104-AC29-2F533F57D625}">
      <dgm:prSet custT="1"/>
      <dgm:spPr>
        <a:noFill/>
        <a:ln>
          <a:noFill/>
        </a:ln>
      </dgm:spPr>
      <dgm:t>
        <a:bodyPr/>
        <a:lstStyle/>
        <a:p>
          <a:pPr>
            <a:buClr>
              <a:schemeClr val="accent2"/>
            </a:buClr>
            <a:buFont typeface="Wingdings" panose="05000000000000000000" pitchFamily="2" charset="2"/>
            <a:buChar char="§"/>
          </a:pPr>
          <a:r>
            <a:rPr lang="en-US" sz="2800" dirty="0">
              <a:solidFill>
                <a:schemeClr val="bg1"/>
              </a:solidFill>
              <a:latin typeface="Gabriola" panose="04040605051002020D02" pitchFamily="82" charset="0"/>
            </a:rPr>
            <a:t>Full stack development</a:t>
          </a:r>
        </a:p>
      </dgm:t>
    </dgm:pt>
    <dgm:pt modelId="{9B32CB96-1CE6-4CA6-98D9-C2203F6FCB19}" type="parTrans" cxnId="{769AC2E0-480D-41AB-BE4C-F01603F65A64}">
      <dgm:prSet/>
      <dgm:spPr/>
      <dgm:t>
        <a:bodyPr/>
        <a:lstStyle/>
        <a:p>
          <a:endParaRPr lang="en-US" sz="2800"/>
        </a:p>
      </dgm:t>
    </dgm:pt>
    <dgm:pt modelId="{14A70495-26CC-4CC9-BF87-1FC52EE50B35}" type="sibTrans" cxnId="{769AC2E0-480D-41AB-BE4C-F01603F65A64}">
      <dgm:prSet/>
      <dgm:spPr/>
      <dgm:t>
        <a:bodyPr/>
        <a:lstStyle/>
        <a:p>
          <a:endParaRPr lang="en-US" sz="2800"/>
        </a:p>
      </dgm:t>
    </dgm:pt>
    <dgm:pt modelId="{48838873-4431-4954-9171-1238775AC576}" type="pres">
      <dgm:prSet presAssocID="{B192402E-D48E-4A20-9102-455829196172}" presName="linear" presStyleCnt="0">
        <dgm:presLayoutVars>
          <dgm:dir/>
          <dgm:animLvl val="lvl"/>
          <dgm:resizeHandles val="exact"/>
        </dgm:presLayoutVars>
      </dgm:prSet>
      <dgm:spPr/>
    </dgm:pt>
    <dgm:pt modelId="{ADA60600-5F4A-49C6-91D8-2B4F4EF7F0C5}" type="pres">
      <dgm:prSet presAssocID="{7A49DF98-867D-48FD-8C6A-11619CC54E26}" presName="parentLin" presStyleCnt="0"/>
      <dgm:spPr/>
    </dgm:pt>
    <dgm:pt modelId="{47D332B7-C90F-4055-8376-68DED81340C7}" type="pres">
      <dgm:prSet presAssocID="{7A49DF98-867D-48FD-8C6A-11619CC54E26}" presName="parentLeftMargin" presStyleLbl="node1" presStyleIdx="0" presStyleCnt="1"/>
      <dgm:spPr/>
    </dgm:pt>
    <dgm:pt modelId="{8EFCDC49-2431-44A7-9E88-01190BAF5B19}" type="pres">
      <dgm:prSet presAssocID="{7A49DF98-867D-48FD-8C6A-11619CC54E26}" presName="parentText" presStyleLbl="node1" presStyleIdx="0" presStyleCnt="1" custScaleX="127317" custScaleY="72022" custLinFactNeighborX="26968" custLinFactNeighborY="5606">
        <dgm:presLayoutVars>
          <dgm:chMax val="0"/>
          <dgm:bulletEnabled val="1"/>
        </dgm:presLayoutVars>
      </dgm:prSet>
      <dgm:spPr>
        <a:prstGeom prst="rect">
          <a:avLst/>
        </a:prstGeom>
      </dgm:spPr>
    </dgm:pt>
    <dgm:pt modelId="{F95C0667-9363-47DF-A653-E9673BF14A41}" type="pres">
      <dgm:prSet presAssocID="{7A49DF98-867D-48FD-8C6A-11619CC54E26}" presName="negativeSpace" presStyleCnt="0"/>
      <dgm:spPr/>
    </dgm:pt>
    <dgm:pt modelId="{A7174219-EC9E-4267-A04D-B18EE847387A}" type="pres">
      <dgm:prSet presAssocID="{7A49DF98-867D-48FD-8C6A-11619CC54E26}" presName="childText" presStyleLbl="conFgAcc1" presStyleIdx="0" presStyleCnt="1">
        <dgm:presLayoutVars>
          <dgm:bulletEnabled val="1"/>
        </dgm:presLayoutVars>
      </dgm:prSet>
      <dgm:spPr/>
    </dgm:pt>
  </dgm:ptLst>
  <dgm:cxnLst>
    <dgm:cxn modelId="{260CC718-1C19-4A58-B25E-4613464E2BCD}" type="presOf" srcId="{B192402E-D48E-4A20-9102-455829196172}" destId="{48838873-4431-4954-9171-1238775AC576}" srcOrd="0" destOrd="0" presId="urn:microsoft.com/office/officeart/2005/8/layout/list1"/>
    <dgm:cxn modelId="{5982C12B-3881-4E5F-910B-CA265FD5E102}" srcId="{7A49DF98-867D-48FD-8C6A-11619CC54E26}" destId="{5395F473-4B00-496B-B453-6451BF799B09}" srcOrd="0" destOrd="0" parTransId="{9C1152B7-4D34-4CA0-9DDC-F21FD4AEAD28}" sibTransId="{169C7AF9-916F-47C4-A9C3-3ACADEA4D272}"/>
    <dgm:cxn modelId="{323B659E-DBBB-459D-BAA9-704ADD5267A5}" type="presOf" srcId="{7A49DF98-867D-48FD-8C6A-11619CC54E26}" destId="{8EFCDC49-2431-44A7-9E88-01190BAF5B19}" srcOrd="1" destOrd="0" presId="urn:microsoft.com/office/officeart/2005/8/layout/list1"/>
    <dgm:cxn modelId="{90F473B2-165C-42F0-BB66-183652D2B743}" type="presOf" srcId="{5395F473-4B00-496B-B453-6451BF799B09}" destId="{A7174219-EC9E-4267-A04D-B18EE847387A}" srcOrd="0" destOrd="0" presId="urn:microsoft.com/office/officeart/2005/8/layout/list1"/>
    <dgm:cxn modelId="{1514D9C3-0364-4D35-B599-B493CBB9F80D}" srcId="{B192402E-D48E-4A20-9102-455829196172}" destId="{7A49DF98-867D-48FD-8C6A-11619CC54E26}" srcOrd="0" destOrd="0" parTransId="{68E16295-5968-427D-8FEC-140904115879}" sibTransId="{C8FD5B74-EA17-4780-8EAB-5CC8C9F831ED}"/>
    <dgm:cxn modelId="{1EC855D4-9949-4C99-AE73-64CD4259AB6C}" type="presOf" srcId="{2904A716-59B7-4104-AC29-2F533F57D625}" destId="{A7174219-EC9E-4267-A04D-B18EE847387A}" srcOrd="0" destOrd="2" presId="urn:microsoft.com/office/officeart/2005/8/layout/list1"/>
    <dgm:cxn modelId="{769AC2E0-480D-41AB-BE4C-F01603F65A64}" srcId="{7A49DF98-867D-48FD-8C6A-11619CC54E26}" destId="{2904A716-59B7-4104-AC29-2F533F57D625}" srcOrd="2" destOrd="0" parTransId="{9B32CB96-1CE6-4CA6-98D9-C2203F6FCB19}" sibTransId="{14A70495-26CC-4CC9-BF87-1FC52EE50B35}"/>
    <dgm:cxn modelId="{DF88DBE6-53D6-489E-9FE7-EDD2A1456E39}" type="presOf" srcId="{ED7BFBCA-85AB-470A-B757-1414C645E6DE}" destId="{A7174219-EC9E-4267-A04D-B18EE847387A}" srcOrd="0" destOrd="1" presId="urn:microsoft.com/office/officeart/2005/8/layout/list1"/>
    <dgm:cxn modelId="{CADA49E7-D7E4-4B04-9DDF-B5A55F3314AF}" srcId="{7A49DF98-867D-48FD-8C6A-11619CC54E26}" destId="{ED7BFBCA-85AB-470A-B757-1414C645E6DE}" srcOrd="1" destOrd="0" parTransId="{B49CC6F4-1BCE-47E4-B510-CFFABFF8574B}" sibTransId="{C0C02030-8E95-4FBF-B65E-3B9A5576FA0F}"/>
    <dgm:cxn modelId="{50E4AAED-ECDC-4575-BA45-A3C06AC70654}" type="presOf" srcId="{7A49DF98-867D-48FD-8C6A-11619CC54E26}" destId="{47D332B7-C90F-4055-8376-68DED81340C7}" srcOrd="0" destOrd="0" presId="urn:microsoft.com/office/officeart/2005/8/layout/list1"/>
    <dgm:cxn modelId="{D78A3A74-3735-46A5-AE53-D5DBFCE60B3C}" type="presParOf" srcId="{48838873-4431-4954-9171-1238775AC576}" destId="{ADA60600-5F4A-49C6-91D8-2B4F4EF7F0C5}" srcOrd="0" destOrd="0" presId="urn:microsoft.com/office/officeart/2005/8/layout/list1"/>
    <dgm:cxn modelId="{0BA1AE4E-38D2-4A37-B0B8-E3322BED4927}" type="presParOf" srcId="{ADA60600-5F4A-49C6-91D8-2B4F4EF7F0C5}" destId="{47D332B7-C90F-4055-8376-68DED81340C7}" srcOrd="0" destOrd="0" presId="urn:microsoft.com/office/officeart/2005/8/layout/list1"/>
    <dgm:cxn modelId="{D5C3BD72-4785-4C45-A8D6-1E2106C5A127}" type="presParOf" srcId="{ADA60600-5F4A-49C6-91D8-2B4F4EF7F0C5}" destId="{8EFCDC49-2431-44A7-9E88-01190BAF5B19}" srcOrd="1" destOrd="0" presId="urn:microsoft.com/office/officeart/2005/8/layout/list1"/>
    <dgm:cxn modelId="{0EF623F6-C99C-4198-8F44-98A4197C3E57}" type="presParOf" srcId="{48838873-4431-4954-9171-1238775AC576}" destId="{F95C0667-9363-47DF-A653-E9673BF14A41}" srcOrd="1" destOrd="0" presId="urn:microsoft.com/office/officeart/2005/8/layout/list1"/>
    <dgm:cxn modelId="{FC6441F3-3646-434B-8813-D41E2442279A}" type="presParOf" srcId="{48838873-4431-4954-9171-1238775AC576}" destId="{A7174219-EC9E-4267-A04D-B18EE847387A}" srcOrd="2" destOrd="0" presId="urn:microsoft.com/office/officeart/2005/8/layout/lis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174219-EC9E-4267-A04D-B18EE847387A}">
      <dsp:nvSpPr>
        <dsp:cNvPr id="0" name=""/>
        <dsp:cNvSpPr/>
      </dsp:nvSpPr>
      <dsp:spPr>
        <a:xfrm>
          <a:off x="0" y="1514529"/>
          <a:ext cx="6648450" cy="3378375"/>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5994" tIns="1353820" rIns="515994" bIns="199136" numCol="1" spcCol="1270" anchor="t" anchorCtr="0">
          <a:noAutofit/>
        </a:bodyPr>
        <a:lstStyle/>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kern="1200" dirty="0">
              <a:solidFill>
                <a:schemeClr val="bg1"/>
              </a:solidFill>
              <a:latin typeface="Gabriola" panose="04040605051002020D02" pitchFamily="82" charset="0"/>
            </a:rPr>
            <a:t>Data Analyst</a:t>
          </a:r>
        </a:p>
        <a:p>
          <a:pPr marL="285750" lvl="1" indent="-285750" algn="l" defTabSz="1244600">
            <a:lnSpc>
              <a:spcPct val="90000"/>
            </a:lnSpc>
            <a:spcBef>
              <a:spcPct val="0"/>
            </a:spcBef>
            <a:spcAft>
              <a:spcPct val="15000"/>
            </a:spcAft>
            <a:buClr>
              <a:schemeClr val="accent2"/>
            </a:buClr>
            <a:buFont typeface="Wingdings" panose="05000000000000000000" pitchFamily="2" charset="2"/>
            <a:buNone/>
          </a:pPr>
          <a:r>
            <a:rPr lang="en-US" sz="2800" kern="1200" dirty="0">
              <a:solidFill>
                <a:schemeClr val="bg1"/>
              </a:solidFill>
              <a:latin typeface="Gabriola" panose="04040605051002020D02" pitchFamily="82" charset="0"/>
            </a:rPr>
            <a:t>    Artificial Intelligence</a:t>
          </a: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US" sz="2800" kern="1200" dirty="0">
              <a:solidFill>
                <a:schemeClr val="bg1"/>
              </a:solidFill>
              <a:latin typeface="Gabriola" panose="04040605051002020D02" pitchFamily="82" charset="0"/>
            </a:rPr>
            <a:t>Full stack development</a:t>
          </a:r>
        </a:p>
      </dsp:txBody>
      <dsp:txXfrm>
        <a:off x="0" y="1514529"/>
        <a:ext cx="6648450" cy="3378375"/>
      </dsp:txXfrm>
    </dsp:sp>
    <dsp:sp modelId="{8EFCDC49-2431-44A7-9E88-01190BAF5B19}">
      <dsp:nvSpPr>
        <dsp:cNvPr id="0" name=""/>
        <dsp:cNvSpPr/>
      </dsp:nvSpPr>
      <dsp:spPr>
        <a:xfrm>
          <a:off x="422070" y="1199538"/>
          <a:ext cx="5925224" cy="1381958"/>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907" tIns="0" rIns="175907" bIns="0" numCol="1" spcCol="1270" anchor="ctr" anchorCtr="0">
          <a:noAutofit/>
        </a:bodyPr>
        <a:lstStyle/>
        <a:p>
          <a:pPr marL="0" lvl="0" indent="0" algn="l" defTabSz="2133600">
            <a:lnSpc>
              <a:spcPct val="90000"/>
            </a:lnSpc>
            <a:spcBef>
              <a:spcPct val="0"/>
            </a:spcBef>
            <a:spcAft>
              <a:spcPct val="35000"/>
            </a:spcAft>
            <a:buNone/>
          </a:pPr>
          <a:r>
            <a:rPr lang="en-ZA" sz="4800" kern="1200" dirty="0">
              <a:solidFill>
                <a:schemeClr val="tx1"/>
              </a:solidFill>
              <a:latin typeface="Gabriola" panose="04040605051002020D02" pitchFamily="82" charset="0"/>
            </a:rPr>
            <a:t>We will cover these skills</a:t>
          </a:r>
          <a:endParaRPr lang="en-US" sz="4800" kern="1200" dirty="0">
            <a:solidFill>
              <a:schemeClr val="tx1"/>
            </a:solidFill>
            <a:latin typeface="Gabriola" panose="04040605051002020D02" pitchFamily="82" charset="0"/>
          </a:endParaRPr>
        </a:p>
      </dsp:txBody>
      <dsp:txXfrm>
        <a:off x="422070" y="1199538"/>
        <a:ext cx="5925224" cy="138195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9/14/2021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3F28A1F-3E69-47E5-AE93-E7F2155A242D}" type="slidenum">
              <a:rPr lang="en-US" smtClean="0"/>
              <a:t>5</a:t>
            </a:fld>
            <a:endParaRPr lang="en-US" dirty="0"/>
          </a:p>
        </p:txBody>
      </p:sp>
    </p:spTree>
    <p:extLst>
      <p:ext uri="{BB962C8B-B14F-4D97-AF65-F5344CB8AC3E}">
        <p14:creationId xmlns:p14="http://schemas.microsoft.com/office/powerpoint/2010/main" val="304797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3F28A1F-3E69-47E5-AE93-E7F2155A242D}" type="slidenum">
              <a:rPr lang="en-US" smtClean="0"/>
              <a:t>9</a:t>
            </a:fld>
            <a:endParaRPr lang="en-US" dirty="0"/>
          </a:p>
        </p:txBody>
      </p:sp>
    </p:spTree>
    <p:extLst>
      <p:ext uri="{BB962C8B-B14F-4D97-AF65-F5344CB8AC3E}">
        <p14:creationId xmlns:p14="http://schemas.microsoft.com/office/powerpoint/2010/main" val="3354646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3F28A1F-3E69-47E5-AE93-E7F2155A242D}" type="slidenum">
              <a:rPr lang="en-US" smtClean="0"/>
              <a:t>11</a:t>
            </a:fld>
            <a:endParaRPr lang="en-US" dirty="0"/>
          </a:p>
        </p:txBody>
      </p:sp>
    </p:spTree>
    <p:extLst>
      <p:ext uri="{BB962C8B-B14F-4D97-AF65-F5344CB8AC3E}">
        <p14:creationId xmlns:p14="http://schemas.microsoft.com/office/powerpoint/2010/main" val="2415083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3F28A1F-3E69-47E5-AE93-E7F2155A242D}" type="slidenum">
              <a:rPr lang="en-US" smtClean="0"/>
              <a:t>14</a:t>
            </a:fld>
            <a:endParaRPr lang="en-US" dirty="0"/>
          </a:p>
        </p:txBody>
      </p:sp>
    </p:spTree>
    <p:extLst>
      <p:ext uri="{BB962C8B-B14F-4D97-AF65-F5344CB8AC3E}">
        <p14:creationId xmlns:p14="http://schemas.microsoft.com/office/powerpoint/2010/main" val="2035025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a:t>Click to 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https://blogs.lse.ac.uk/impactofsocialsciences/2018/05/23/there-is-little-evidence-to-suggest-peer-reviewer-training-programmes-improve-the-quality-of-reviews/" TargetMode="Externa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extLst>
              <a:ext uri="{837473B0-CC2E-450A-ABE3-18F120FF3D39}">
                <a1611:picAttrSrcUrl xmlns:a1611="http://schemas.microsoft.com/office/drawing/2016/11/main" r:id="rId17"/>
              </a:ext>
            </a:extLst>
          </a:blip>
          <a:srcRect/>
          <a:stretch>
            <a:fillRect l="-6000" r="-6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tonybates.ca/2012/08/14/a-personal-view-of-the-use-of-learning-technologies-in-teacher-education-in-argentina/"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scherlund.blogspot.com/2019/07/data-engineer-data-analyst-data.html" TargetMode="External"/><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peoplematters.in/news/jobs/lack-of-analytics-skill-leads-to-over-76000-empty-positions-20070" TargetMode="External"/><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commons.wikimedia.org/wiki/File:U.S._Navy_recruits_wait_in_line_to_take_a_urinalysis_test_inside_the_Golden_13_Recruit_Inprocessing_Center_at_Recruit_Training_Command_(RTC)_at_Naval_Station_Great_Lakes,_Ill._121119-N-IK959-638.jpg" TargetMode="External"/><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microsoft.com/office/2007/relationships/hdphoto" Target="../media/hdphoto2.wdp"/><Relationship Id="rId3" Type="http://schemas.microsoft.com/office/2007/relationships/hdphoto" Target="../media/hdphoto1.wdp"/><Relationship Id="rId7"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s://blogs.lse.ac.uk/impactofsocialsciences/2018/05/23/there-is-little-evidence-to-suggest-peer-reviewer-training-programmes-improve-the-quality-of-reviews/"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tackoverflow.com/jobs/137003/php-software-engineer-backend-workdigital" TargetMode="External"/><Relationship Id="rId2" Type="http://schemas.openxmlformats.org/officeDocument/2006/relationships/image" Target="../media/image25.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Education_World_Forum" TargetMode="External"/><Relationship Id="rId2" Type="http://schemas.openxmlformats.org/officeDocument/2006/relationships/image" Target="../media/image4.jpg"/><Relationship Id="rId1" Type="http://schemas.openxmlformats.org/officeDocument/2006/relationships/slideLayout" Target="../slideLayouts/slideLayout12.xml"/><Relationship Id="rId5" Type="http://schemas.openxmlformats.org/officeDocument/2006/relationships/hyperlink" Target="https://www.groundreport.com/online-education-keeps-soaring-popularity-trends-watch/" TargetMode="Externa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8" Type="http://schemas.openxmlformats.org/officeDocument/2006/relationships/hyperlink" Target="https://www.lacomarcadepuertollano.com/diario/noticia/2020_06_10/58" TargetMode="External"/><Relationship Id="rId3" Type="http://schemas.openxmlformats.org/officeDocument/2006/relationships/image" Target="../media/image6.jpg"/><Relationship Id="rId7"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hyperlink" Target="https://www.sciline.org/covid-19/quotes-online-learning/" TargetMode="External"/><Relationship Id="rId5" Type="http://schemas.openxmlformats.org/officeDocument/2006/relationships/image" Target="../media/image7.jpg"/><Relationship Id="rId4" Type="http://schemas.openxmlformats.org/officeDocument/2006/relationships/hyperlink" Target="http://www.tonybates.ca/2012/11/18/massive-growth-of-online-learning-in-asia/"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peoplemattersglobal.com/article/get-set-learn/digital-ld-how-to-improve-the-impact-16054" TargetMode="External"/><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s://www.peoplemattersglobal.com/article/get-set-learn/digital-ld-how-to-improve-the-impact-16054" TargetMode="External"/><Relationship Id="rId2" Type="http://schemas.openxmlformats.org/officeDocument/2006/relationships/image" Target="../media/image9.jpg"/><Relationship Id="rId1" Type="http://schemas.openxmlformats.org/officeDocument/2006/relationships/slideLayout" Target="../slideLayouts/slideLayout9.xml"/><Relationship Id="rId5" Type="http://schemas.openxmlformats.org/officeDocument/2006/relationships/hyperlink" Target="https://onteco.net/" TargetMode="Externa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a:xfrm>
            <a:off x="7661565" y="1676409"/>
            <a:ext cx="4419600" cy="2436592"/>
          </a:xfrm>
        </p:spPr>
        <p:txBody>
          <a:bodyPr/>
          <a:lstStyle/>
          <a:p>
            <a:pPr algn="ctr"/>
            <a:r>
              <a:rPr lang="en-US" sz="11500" dirty="0">
                <a:latin typeface="Gabriola" panose="04040605051002020D02" pitchFamily="82" charset="0"/>
              </a:rPr>
              <a:t>Learners</a:t>
            </a:r>
            <a:endParaRPr lang="en-US" dirty="0">
              <a:latin typeface="Gabriola" panose="04040605051002020D02" pitchFamily="82" charset="0"/>
            </a:endParaRPr>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1" y="1"/>
            <a:ext cx="7550729" cy="6721474"/>
          </a:xfrm>
        </p:spPr>
      </p:pic>
      <p:sp>
        <p:nvSpPr>
          <p:cNvPr id="8" name="Text Placeholder 7">
            <a:extLst>
              <a:ext uri="{FF2B5EF4-FFF2-40B4-BE49-F238E27FC236}">
                <a16:creationId xmlns:a16="http://schemas.microsoft.com/office/drawing/2014/main" id="{49EBB653-13F0-4A1E-92ED-A964B76BB6E9}"/>
              </a:ext>
            </a:extLst>
          </p:cNvPr>
          <p:cNvSpPr>
            <a:spLocks noGrp="1"/>
          </p:cNvSpPr>
          <p:nvPr>
            <p:ph type="body" sz="half" idx="2"/>
          </p:nvPr>
        </p:nvSpPr>
        <p:spPr>
          <a:xfrm>
            <a:off x="7873999" y="4611687"/>
            <a:ext cx="4207165" cy="2116168"/>
          </a:xfrm>
          <a:prstGeom prst="rect">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normAutofit fontScale="92500"/>
          </a:bodyPr>
          <a:lstStyle/>
          <a:p>
            <a:pPr algn="ctr"/>
            <a:r>
              <a:rPr lang="en-US" sz="4000" dirty="0">
                <a:latin typeface="Gabriola" panose="04040605051002020D02" pitchFamily="82" charset="0"/>
              </a:rPr>
              <a:t>Submitted by</a:t>
            </a:r>
          </a:p>
          <a:p>
            <a:pPr algn="ctr"/>
            <a:r>
              <a:rPr lang="en-US" sz="2800" dirty="0">
                <a:latin typeface="Gabriola" panose="04040605051002020D02" pitchFamily="82" charset="0"/>
              </a:rPr>
              <a:t>  Pushpa Kumari</a:t>
            </a:r>
          </a:p>
          <a:p>
            <a:pPr algn="ctr"/>
            <a:r>
              <a:rPr lang="en-US" sz="2800" dirty="0">
                <a:latin typeface="Gabriola" panose="04040605051002020D02" pitchFamily="82" charset="0"/>
              </a:rPr>
              <a:t>Collage name: Nsti(w) Salt lake Kolkata </a:t>
            </a:r>
          </a:p>
          <a:p>
            <a:pPr algn="ctr"/>
            <a:r>
              <a:rPr lang="en-US" sz="2800" dirty="0">
                <a:latin typeface="Gabriola" panose="04040605051002020D02" pitchFamily="82" charset="0"/>
              </a:rPr>
              <a:t>Reg No:</a:t>
            </a:r>
            <a:r>
              <a:rPr lang="en-US" sz="2800" dirty="0">
                <a:effectLst/>
                <a:latin typeface="Gabriola" panose="04040605051002020D02" pitchFamily="82" charset="0"/>
                <a:ea typeface="Calibri" panose="020F0502020204030204" pitchFamily="34" charset="0"/>
              </a:rPr>
              <a:t>ADIT19AU03683</a:t>
            </a:r>
            <a:r>
              <a:rPr lang="en-US" sz="2800" i="1" dirty="0">
                <a:effectLst/>
                <a:latin typeface="Gabriola" panose="04040605051002020D02" pitchFamily="82" charset="0"/>
                <a:ea typeface="Calibri" panose="020F0502020204030204" pitchFamily="34" charset="0"/>
              </a:rPr>
              <a:t> </a:t>
            </a:r>
            <a:endParaRPr lang="en-US" sz="2800" dirty="0">
              <a:latin typeface="Gabriola" panose="04040605051002020D02" pitchFamily="82" charset="0"/>
            </a:endParaRPr>
          </a:p>
          <a:p>
            <a:pPr algn="ctr"/>
            <a:endParaRPr lang="en-US" sz="2800" dirty="0">
              <a:latin typeface="Gabriola" panose="04040605051002020D02" pitchFamily="82" charset="0"/>
            </a:endParaRPr>
          </a:p>
          <a:p>
            <a:endParaRPr lang="en-IN" sz="2800" dirty="0">
              <a:latin typeface="Gabriola" panose="04040605051002020D02" pitchFamily="82" charset="0"/>
            </a:endParaRPr>
          </a:p>
        </p:txBody>
      </p:sp>
    </p:spTree>
    <p:extLst>
      <p:ext uri="{BB962C8B-B14F-4D97-AF65-F5344CB8AC3E}">
        <p14:creationId xmlns:p14="http://schemas.microsoft.com/office/powerpoint/2010/main" val="1136250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00BFD7F6-2629-4D70-8B26-605704796DEA}"/>
              </a:ext>
            </a:extLst>
          </p:cNvPr>
          <p:cNvPicPr>
            <a:picLocks noGrp="1" noChangeAspect="1"/>
          </p:cNvPicPr>
          <p:nvPr>
            <p:ph type="pic" idx="1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5374" r="25374"/>
          <a:stretch/>
        </p:blipFill>
        <p:spPr>
          <a:xfrm>
            <a:off x="0" y="0"/>
            <a:ext cx="6305550" cy="6858000"/>
          </a:xfrm>
          <a:prstGeom prst="rect">
            <a:avLst/>
          </a:prstGeom>
        </p:spPr>
      </p:pic>
      <p:sp>
        <p:nvSpPr>
          <p:cNvPr id="3" name="Title 2">
            <a:extLst>
              <a:ext uri="{FF2B5EF4-FFF2-40B4-BE49-F238E27FC236}">
                <a16:creationId xmlns:a16="http://schemas.microsoft.com/office/drawing/2014/main" id="{2E830E71-4CFB-4F3F-AB5D-52AC82E77F28}"/>
              </a:ext>
            </a:extLst>
          </p:cNvPr>
          <p:cNvSpPr>
            <a:spLocks noGrp="1"/>
          </p:cNvSpPr>
          <p:nvPr>
            <p:ph type="title"/>
          </p:nvPr>
        </p:nvSpPr>
        <p:spPr>
          <a:xfrm>
            <a:off x="7329486" y="264205"/>
            <a:ext cx="4695825" cy="833663"/>
          </a:xfrm>
        </p:spPr>
        <p:txBody>
          <a:bodyPr/>
          <a:lstStyle/>
          <a:p>
            <a:r>
              <a:rPr lang="en-US" dirty="0">
                <a:latin typeface="Gabriola" panose="04040605051002020D02" pitchFamily="82" charset="0"/>
              </a:rPr>
              <a:t>Data Analytics</a:t>
            </a:r>
            <a:endParaRPr lang="en-IN" dirty="0">
              <a:latin typeface="Gabriola" panose="04040605051002020D02" pitchFamily="82" charset="0"/>
            </a:endParaRPr>
          </a:p>
        </p:txBody>
      </p:sp>
      <p:sp>
        <p:nvSpPr>
          <p:cNvPr id="4" name="Content Placeholder 3">
            <a:extLst>
              <a:ext uri="{FF2B5EF4-FFF2-40B4-BE49-F238E27FC236}">
                <a16:creationId xmlns:a16="http://schemas.microsoft.com/office/drawing/2014/main" id="{44B15F40-B66B-4AA3-A92B-E012B67D3111}"/>
              </a:ext>
            </a:extLst>
          </p:cNvPr>
          <p:cNvSpPr>
            <a:spLocks noGrp="1"/>
          </p:cNvSpPr>
          <p:nvPr>
            <p:ph idx="1"/>
          </p:nvPr>
        </p:nvSpPr>
        <p:spPr>
          <a:xfrm>
            <a:off x="6657974" y="1300163"/>
            <a:ext cx="5534026" cy="4876800"/>
          </a:xfrm>
        </p:spPr>
        <p:txBody>
          <a:bodyPr>
            <a:normAutofit fontScale="92500" lnSpcReduction="20000"/>
          </a:bodyPr>
          <a:lstStyle/>
          <a:p>
            <a:endParaRPr lang="en-US" sz="2400" noProof="1">
              <a:latin typeface="Gabriola" panose="04040605051002020D02" pitchFamily="82" charset="0"/>
            </a:endParaRPr>
          </a:p>
          <a:p>
            <a:pPr marL="0" indent="0">
              <a:buNone/>
            </a:pPr>
            <a:endParaRPr lang="en-US" sz="2400" b="0" i="0" dirty="0">
              <a:effectLst/>
              <a:latin typeface="Gabriola" panose="04040605051002020D02" pitchFamily="82" charset="0"/>
            </a:endParaRPr>
          </a:p>
          <a:p>
            <a:r>
              <a:rPr lang="en-US" sz="2400" b="0" i="0" dirty="0">
                <a:effectLst/>
                <a:latin typeface="Gabriola" panose="04040605051002020D02" pitchFamily="82" charset="0"/>
              </a:rPr>
              <a:t>Data analysis is a process of inspecting, cleansing, transforming, and modelling data with the goal of discovering useful information, informing conclusions, and supporting decision-making. Data analysis has multiple facets and approaches, encompassing diverse techniques under a variety of names, and is used in different business, science, and social science domains.</a:t>
            </a:r>
          </a:p>
          <a:p>
            <a:endParaRPr lang="en-US" sz="2400" b="0" i="0" dirty="0">
              <a:solidFill>
                <a:srgbClr val="373A3C"/>
              </a:solidFill>
              <a:effectLst/>
              <a:latin typeface="Gabriola" panose="04040605051002020D02" pitchFamily="82" charset="0"/>
            </a:endParaRPr>
          </a:p>
          <a:p>
            <a:r>
              <a:rPr lang="en-US" sz="2400" b="0" i="0" dirty="0">
                <a:effectLst/>
                <a:latin typeface="Gabriola" panose="04040605051002020D02" pitchFamily="82" charset="0"/>
              </a:rPr>
              <a:t>This Data Analytics course introduces beginners to the fundamental concepts of data analytics through real-world case studies and examples. You’ll learn about project lifecycles, the difference between data analytics, data science, and machine learning; building an analytics framework, and using analytics tools to draw business insights.</a:t>
            </a:r>
          </a:p>
          <a:p>
            <a:endParaRPr lang="en-US" sz="2400" b="0" i="0" dirty="0">
              <a:solidFill>
                <a:srgbClr val="373A3C"/>
              </a:solidFill>
              <a:effectLst/>
              <a:latin typeface="Gabriola" panose="04040605051002020D02" pitchFamily="82" charset="0"/>
            </a:endParaRPr>
          </a:p>
          <a:p>
            <a:endParaRPr lang="en-US" sz="2400" noProof="1">
              <a:latin typeface="Gabriola" panose="04040605051002020D02" pitchFamily="82" charset="0"/>
            </a:endParaRPr>
          </a:p>
          <a:p>
            <a:endParaRPr lang="en-US" sz="2400" noProof="1">
              <a:latin typeface="Gabriola" panose="04040605051002020D02" pitchFamily="82" charset="0"/>
            </a:endParaRPr>
          </a:p>
          <a:p>
            <a:endParaRPr lang="en-US" sz="2400" noProof="1">
              <a:latin typeface="Gabriola" panose="04040605051002020D02" pitchFamily="82" charset="0"/>
            </a:endParaRPr>
          </a:p>
          <a:p>
            <a:endParaRPr lang="en-US" sz="2400" noProof="1">
              <a:latin typeface="Gabriola" panose="04040605051002020D02" pitchFamily="82" charset="0"/>
            </a:endParaRPr>
          </a:p>
          <a:p>
            <a:endParaRPr lang="en-IN" sz="2400" dirty="0">
              <a:latin typeface="Gabriola" panose="04040605051002020D02" pitchFamily="82" charset="0"/>
            </a:endParaRPr>
          </a:p>
        </p:txBody>
      </p:sp>
      <p:sp>
        <p:nvSpPr>
          <p:cNvPr id="5" name="Slide Number Placeholder 4">
            <a:extLst>
              <a:ext uri="{FF2B5EF4-FFF2-40B4-BE49-F238E27FC236}">
                <a16:creationId xmlns:a16="http://schemas.microsoft.com/office/drawing/2014/main" id="{1669BE77-03E2-4104-99BC-CA462F6C71D0}"/>
              </a:ext>
            </a:extLst>
          </p:cNvPr>
          <p:cNvSpPr>
            <a:spLocks noGrp="1"/>
          </p:cNvSpPr>
          <p:nvPr>
            <p:ph type="sldNum" sz="quarter" idx="10"/>
          </p:nvPr>
        </p:nvSpPr>
        <p:spPr/>
        <p:txBody>
          <a:bodyPr/>
          <a:lstStyle/>
          <a:p>
            <a:r>
              <a:rPr lang="en-US"/>
              <a:t>PAGE </a:t>
            </a:r>
            <a:fld id="{4A9B5881-4007-4345-955A-79C2656F0C49}" type="slidenum">
              <a:rPr lang="en-US" smtClean="0"/>
              <a:pPr/>
              <a:t>10</a:t>
            </a:fld>
            <a:endParaRPr lang="en-US" dirty="0"/>
          </a:p>
        </p:txBody>
      </p:sp>
    </p:spTree>
    <p:extLst>
      <p:ext uri="{BB962C8B-B14F-4D97-AF65-F5344CB8AC3E}">
        <p14:creationId xmlns:p14="http://schemas.microsoft.com/office/powerpoint/2010/main" val="3455924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FBEFFB-F1B8-4FF5-916D-1DFACA37F994}"/>
              </a:ext>
            </a:extLst>
          </p:cNvPr>
          <p:cNvSpPr>
            <a:spLocks noGrp="1"/>
          </p:cNvSpPr>
          <p:nvPr>
            <p:ph type="title"/>
          </p:nvPr>
        </p:nvSpPr>
        <p:spPr>
          <a:xfrm>
            <a:off x="838199" y="57609"/>
            <a:ext cx="8859984" cy="1695437"/>
          </a:xfrm>
        </p:spPr>
        <p:txBody>
          <a:bodyPr/>
          <a:lstStyle/>
          <a:p>
            <a:pPr algn="ctr"/>
            <a:r>
              <a:rPr lang="en-US" sz="4800" dirty="0">
                <a:latin typeface="Gabriola" panose="04040605051002020D02" pitchFamily="82" charset="0"/>
              </a:rPr>
              <a:t>These language you can learn  in Data Analysis Course</a:t>
            </a:r>
            <a:endParaRPr lang="en-IN" sz="4800" dirty="0">
              <a:latin typeface="Gabriola" panose="04040605051002020D02" pitchFamily="82" charset="0"/>
            </a:endParaRPr>
          </a:p>
        </p:txBody>
      </p:sp>
      <p:sp>
        <p:nvSpPr>
          <p:cNvPr id="5" name="Slide Number Placeholder 4">
            <a:extLst>
              <a:ext uri="{FF2B5EF4-FFF2-40B4-BE49-F238E27FC236}">
                <a16:creationId xmlns:a16="http://schemas.microsoft.com/office/drawing/2014/main" id="{0C3AA905-C333-48F6-9629-05B172CB25A6}"/>
              </a:ext>
            </a:extLst>
          </p:cNvPr>
          <p:cNvSpPr>
            <a:spLocks noGrp="1"/>
          </p:cNvSpPr>
          <p:nvPr>
            <p:ph type="sldNum" sz="quarter" idx="10"/>
          </p:nvPr>
        </p:nvSpPr>
        <p:spPr/>
        <p:txBody>
          <a:bodyPr/>
          <a:lstStyle/>
          <a:p>
            <a:r>
              <a:rPr lang="en-US"/>
              <a:t>PAGE </a:t>
            </a:r>
            <a:fld id="{4A9B5881-4007-4345-955A-79C2656F0C49}" type="slidenum">
              <a:rPr lang="en-US" smtClean="0"/>
              <a:pPr/>
              <a:t>11</a:t>
            </a:fld>
            <a:endParaRPr lang="en-US" dirty="0"/>
          </a:p>
        </p:txBody>
      </p:sp>
      <p:sp>
        <p:nvSpPr>
          <p:cNvPr id="6" name="Content Placeholder 5">
            <a:extLst>
              <a:ext uri="{FF2B5EF4-FFF2-40B4-BE49-F238E27FC236}">
                <a16:creationId xmlns:a16="http://schemas.microsoft.com/office/drawing/2014/main" id="{7B7ABCE0-9CDA-4037-A267-AC01FBD52EA3}"/>
              </a:ext>
            </a:extLst>
          </p:cNvPr>
          <p:cNvSpPr>
            <a:spLocks noGrp="1"/>
          </p:cNvSpPr>
          <p:nvPr>
            <p:ph idx="1"/>
          </p:nvPr>
        </p:nvSpPr>
        <p:spPr>
          <a:xfrm>
            <a:off x="838200" y="1825624"/>
            <a:ext cx="8859984" cy="4436631"/>
          </a:xfrm>
        </p:spPr>
        <p:txBody>
          <a:bodyPr/>
          <a:lstStyle/>
          <a:p>
            <a:endParaRPr lang="en-IN" dirty="0"/>
          </a:p>
        </p:txBody>
      </p:sp>
      <p:pic>
        <p:nvPicPr>
          <p:cNvPr id="1030" name="Picture 6" descr="11 Data Analyst Skills You Need to Get Hired in 2021">
            <a:extLst>
              <a:ext uri="{FF2B5EF4-FFF2-40B4-BE49-F238E27FC236}">
                <a16:creationId xmlns:a16="http://schemas.microsoft.com/office/drawing/2014/main" id="{FD3BF21C-17BD-47DA-81A5-87B0B1CA93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1825624"/>
            <a:ext cx="8859984" cy="4436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582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7D677D00-A4F8-4442-9A30-2AF2D2FF054F}"/>
              </a:ext>
            </a:extLst>
          </p:cNvPr>
          <p:cNvPicPr>
            <a:picLocks noGrp="1" noChangeAspect="1"/>
          </p:cNvPicPr>
          <p:nvPr>
            <p:ph type="pic" idx="1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3615" r="23615"/>
          <a:stretch>
            <a:fillRect/>
          </a:stretch>
        </p:blipFill>
        <p:spPr>
          <a:xfrm>
            <a:off x="0" y="0"/>
            <a:ext cx="6305550" cy="6721475"/>
          </a:xfrm>
        </p:spPr>
      </p:pic>
      <p:sp>
        <p:nvSpPr>
          <p:cNvPr id="3" name="Title 2">
            <a:extLst>
              <a:ext uri="{FF2B5EF4-FFF2-40B4-BE49-F238E27FC236}">
                <a16:creationId xmlns:a16="http://schemas.microsoft.com/office/drawing/2014/main" id="{D9BAFD88-03E7-4374-8F4A-5EB7E9C99562}"/>
              </a:ext>
            </a:extLst>
          </p:cNvPr>
          <p:cNvSpPr>
            <a:spLocks noGrp="1"/>
          </p:cNvSpPr>
          <p:nvPr>
            <p:ph type="title"/>
          </p:nvPr>
        </p:nvSpPr>
        <p:spPr>
          <a:xfrm>
            <a:off x="6428510" y="510954"/>
            <a:ext cx="5763490" cy="2064769"/>
          </a:xfrm>
        </p:spPr>
        <p:txBody>
          <a:bodyPr/>
          <a:lstStyle/>
          <a:p>
            <a:pPr algn="ctr"/>
            <a:r>
              <a:rPr lang="en-US" dirty="0">
                <a:latin typeface="Gabriola" panose="04040605051002020D02" pitchFamily="82" charset="0"/>
              </a:rPr>
              <a:t>What are the job opportunities upon completing this data analysis  course</a:t>
            </a:r>
            <a:endParaRPr lang="en-IN" dirty="0">
              <a:latin typeface="Gabriola" panose="04040605051002020D02" pitchFamily="82" charset="0"/>
            </a:endParaRPr>
          </a:p>
        </p:txBody>
      </p:sp>
      <p:sp>
        <p:nvSpPr>
          <p:cNvPr id="4" name="Content Placeholder 3">
            <a:extLst>
              <a:ext uri="{FF2B5EF4-FFF2-40B4-BE49-F238E27FC236}">
                <a16:creationId xmlns:a16="http://schemas.microsoft.com/office/drawing/2014/main" id="{C0680F7F-664E-4014-8767-4142E87D65E8}"/>
              </a:ext>
            </a:extLst>
          </p:cNvPr>
          <p:cNvSpPr>
            <a:spLocks noGrp="1"/>
          </p:cNvSpPr>
          <p:nvPr>
            <p:ph idx="1"/>
          </p:nvPr>
        </p:nvSpPr>
        <p:spPr>
          <a:xfrm>
            <a:off x="6931601" y="3149384"/>
            <a:ext cx="4841299" cy="3489180"/>
          </a:xfrm>
        </p:spPr>
        <p:txBody>
          <a:bodyPr>
            <a:normAutofit/>
          </a:bodyPr>
          <a:lstStyle/>
          <a:p>
            <a:pPr algn="l">
              <a:buFont typeface="Arial" panose="020B0604020202020204" pitchFamily="34" charset="0"/>
              <a:buChar char="•"/>
            </a:pPr>
            <a:r>
              <a:rPr lang="en-US" sz="2800" b="0" i="0" dirty="0">
                <a:effectLst/>
                <a:latin typeface="Gabriola" panose="04040605051002020D02" pitchFamily="82" charset="0"/>
              </a:rPr>
              <a:t>Data Analytics Manager/Lead</a:t>
            </a:r>
          </a:p>
          <a:p>
            <a:pPr algn="l">
              <a:buFont typeface="Arial" panose="020B0604020202020204" pitchFamily="34" charset="0"/>
              <a:buChar char="•"/>
            </a:pPr>
            <a:r>
              <a:rPr lang="en-US" sz="2800" b="0" i="0" dirty="0">
                <a:effectLst/>
                <a:latin typeface="Gabriola" panose="04040605051002020D02" pitchFamily="82" charset="0"/>
              </a:rPr>
              <a:t>Business Analyst/Senior Business Analyst</a:t>
            </a:r>
          </a:p>
          <a:p>
            <a:pPr algn="l">
              <a:buFont typeface="Arial" panose="020B0604020202020204" pitchFamily="34" charset="0"/>
              <a:buChar char="•"/>
            </a:pPr>
            <a:r>
              <a:rPr lang="en-US" sz="2800" b="0" i="0" dirty="0">
                <a:effectLst/>
                <a:latin typeface="Gabriola" panose="04040605051002020D02" pitchFamily="82" charset="0"/>
              </a:rPr>
              <a:t>Business Intelligence Analyst</a:t>
            </a:r>
          </a:p>
          <a:p>
            <a:pPr algn="l">
              <a:buFont typeface="Arial" panose="020B0604020202020204" pitchFamily="34" charset="0"/>
              <a:buChar char="•"/>
            </a:pPr>
            <a:r>
              <a:rPr lang="en-US" sz="2800" b="0" i="0" dirty="0">
                <a:effectLst/>
                <a:latin typeface="Gabriola" panose="04040605051002020D02" pitchFamily="82" charset="0"/>
              </a:rPr>
              <a:t>Business Intelligence Engineer </a:t>
            </a:r>
          </a:p>
          <a:p>
            <a:pPr algn="l">
              <a:buFont typeface="Arial" panose="020B0604020202020204" pitchFamily="34" charset="0"/>
              <a:buChar char="•"/>
            </a:pPr>
            <a:r>
              <a:rPr lang="en-US" sz="2800" b="0" i="0" dirty="0">
                <a:effectLst/>
                <a:latin typeface="Gabriola" panose="04040605051002020D02" pitchFamily="82" charset="0"/>
              </a:rPr>
              <a:t>Various managerial roles</a:t>
            </a:r>
          </a:p>
          <a:p>
            <a:pPr marL="0" indent="0">
              <a:buNone/>
            </a:pPr>
            <a:endParaRPr lang="en-IN" sz="2800" dirty="0">
              <a:latin typeface="Gabriola" panose="04040605051002020D02" pitchFamily="82" charset="0"/>
            </a:endParaRPr>
          </a:p>
        </p:txBody>
      </p:sp>
      <p:sp>
        <p:nvSpPr>
          <p:cNvPr id="5" name="Slide Number Placeholder 4">
            <a:extLst>
              <a:ext uri="{FF2B5EF4-FFF2-40B4-BE49-F238E27FC236}">
                <a16:creationId xmlns:a16="http://schemas.microsoft.com/office/drawing/2014/main" id="{136EB237-C57C-4CA8-B61F-8B77B85C7804}"/>
              </a:ext>
            </a:extLst>
          </p:cNvPr>
          <p:cNvSpPr>
            <a:spLocks noGrp="1"/>
          </p:cNvSpPr>
          <p:nvPr>
            <p:ph type="sldNum" sz="quarter" idx="10"/>
          </p:nvPr>
        </p:nvSpPr>
        <p:spPr/>
        <p:txBody>
          <a:bodyPr/>
          <a:lstStyle/>
          <a:p>
            <a:r>
              <a:rPr lang="en-US"/>
              <a:t>PAGE </a:t>
            </a:r>
            <a:fld id="{4A9B5881-4007-4345-955A-79C2656F0C49}" type="slidenum">
              <a:rPr lang="en-US" smtClean="0"/>
              <a:pPr/>
              <a:t>12</a:t>
            </a:fld>
            <a:endParaRPr lang="en-US" dirty="0"/>
          </a:p>
        </p:txBody>
      </p:sp>
    </p:spTree>
    <p:extLst>
      <p:ext uri="{BB962C8B-B14F-4D97-AF65-F5344CB8AC3E}">
        <p14:creationId xmlns:p14="http://schemas.microsoft.com/office/powerpoint/2010/main" val="1518776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E6798E0A-6A65-4DDA-8136-0146EC4352E0}"/>
              </a:ext>
            </a:extLst>
          </p:cNvPr>
          <p:cNvPicPr>
            <a:picLocks noGrp="1" noChangeAspect="1"/>
          </p:cNvPicPr>
          <p:nvPr>
            <p:ph type="pic" idx="1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8778" r="18778"/>
          <a:stretch>
            <a:fillRect/>
          </a:stretch>
        </p:blipFill>
        <p:spPr>
          <a:xfrm>
            <a:off x="0" y="0"/>
            <a:ext cx="6305551" cy="6721475"/>
          </a:xfrm>
        </p:spPr>
      </p:pic>
      <p:sp>
        <p:nvSpPr>
          <p:cNvPr id="3" name="Title 2">
            <a:extLst>
              <a:ext uri="{FF2B5EF4-FFF2-40B4-BE49-F238E27FC236}">
                <a16:creationId xmlns:a16="http://schemas.microsoft.com/office/drawing/2014/main" id="{707B7099-B67B-4ABF-A275-5597C164EEAB}"/>
              </a:ext>
            </a:extLst>
          </p:cNvPr>
          <p:cNvSpPr>
            <a:spLocks noGrp="1"/>
          </p:cNvSpPr>
          <p:nvPr>
            <p:ph type="title"/>
          </p:nvPr>
        </p:nvSpPr>
        <p:spPr>
          <a:xfrm>
            <a:off x="6657974" y="180191"/>
            <a:ext cx="4695825" cy="1695437"/>
          </a:xfrm>
        </p:spPr>
        <p:txBody>
          <a:bodyPr/>
          <a:lstStyle/>
          <a:p>
            <a:r>
              <a:rPr lang="en-US" sz="4800" dirty="0">
                <a:latin typeface="Gabriola" panose="04040605051002020D02" pitchFamily="82" charset="0"/>
              </a:rPr>
              <a:t>Who should take this Data analyst course</a:t>
            </a:r>
            <a:endParaRPr lang="en-IN" sz="4800" dirty="0">
              <a:latin typeface="Gabriola" panose="04040605051002020D02" pitchFamily="82" charset="0"/>
            </a:endParaRPr>
          </a:p>
        </p:txBody>
      </p:sp>
      <p:sp>
        <p:nvSpPr>
          <p:cNvPr id="4" name="Content Placeholder 3">
            <a:extLst>
              <a:ext uri="{FF2B5EF4-FFF2-40B4-BE49-F238E27FC236}">
                <a16:creationId xmlns:a16="http://schemas.microsoft.com/office/drawing/2014/main" id="{E44E214C-25E3-4BD1-BCB9-E7C723C31773}"/>
              </a:ext>
            </a:extLst>
          </p:cNvPr>
          <p:cNvSpPr>
            <a:spLocks noGrp="1"/>
          </p:cNvSpPr>
          <p:nvPr>
            <p:ph idx="1"/>
          </p:nvPr>
        </p:nvSpPr>
        <p:spPr>
          <a:xfrm>
            <a:off x="6657974" y="1997668"/>
            <a:ext cx="4695826" cy="4351338"/>
          </a:xfrm>
        </p:spPr>
        <p:txBody>
          <a:bodyPr>
            <a:noAutofit/>
          </a:bodyPr>
          <a:lstStyle/>
          <a:p>
            <a:pPr algn="l">
              <a:buFont typeface="Arial" panose="020B0604020202020204" pitchFamily="34" charset="0"/>
              <a:buChar char="•"/>
            </a:pPr>
            <a:r>
              <a:rPr lang="en-US" sz="2800" b="0" i="0" dirty="0">
                <a:effectLst/>
                <a:latin typeface="Gabriola" panose="04040605051002020D02" pitchFamily="82" charset="0"/>
              </a:rPr>
              <a:t>IT professionals</a:t>
            </a:r>
          </a:p>
          <a:p>
            <a:pPr algn="l">
              <a:buFont typeface="Arial" panose="020B0604020202020204" pitchFamily="34" charset="0"/>
              <a:buChar char="•"/>
            </a:pPr>
            <a:r>
              <a:rPr lang="en-US" sz="2800" b="0" i="0" dirty="0">
                <a:effectLst/>
                <a:latin typeface="Gabriola" panose="04040605051002020D02" pitchFamily="82" charset="0"/>
              </a:rPr>
              <a:t>Banking and finance professionals</a:t>
            </a:r>
          </a:p>
          <a:p>
            <a:pPr algn="l">
              <a:buFont typeface="Arial" panose="020B0604020202020204" pitchFamily="34" charset="0"/>
              <a:buChar char="•"/>
            </a:pPr>
            <a:r>
              <a:rPr lang="en-US" sz="2800" b="0" i="0" dirty="0">
                <a:effectLst/>
                <a:latin typeface="Gabriola" panose="04040605051002020D02" pitchFamily="82" charset="0"/>
              </a:rPr>
              <a:t>Marketing managers</a:t>
            </a:r>
          </a:p>
          <a:p>
            <a:pPr algn="l">
              <a:buFont typeface="Arial" panose="020B0604020202020204" pitchFamily="34" charset="0"/>
              <a:buChar char="•"/>
            </a:pPr>
            <a:r>
              <a:rPr lang="en-US" sz="2800" b="0" i="0" dirty="0">
                <a:effectLst/>
                <a:latin typeface="Gabriola" panose="04040605051002020D02" pitchFamily="82" charset="0"/>
              </a:rPr>
              <a:t>Sales professionals</a:t>
            </a:r>
          </a:p>
          <a:p>
            <a:pPr algn="l">
              <a:buFont typeface="Arial" panose="020B0604020202020204" pitchFamily="34" charset="0"/>
              <a:buChar char="•"/>
            </a:pPr>
            <a:r>
              <a:rPr lang="en-US" sz="2800" b="0" i="0" dirty="0">
                <a:effectLst/>
                <a:latin typeface="Gabriola" panose="04040605051002020D02" pitchFamily="82" charset="0"/>
              </a:rPr>
              <a:t>Supply chain network managers</a:t>
            </a:r>
          </a:p>
          <a:p>
            <a:pPr algn="l">
              <a:buFont typeface="Arial" panose="020B0604020202020204" pitchFamily="34" charset="0"/>
              <a:buChar char="•"/>
            </a:pPr>
            <a:r>
              <a:rPr lang="en-US" sz="2800" b="0" i="0" dirty="0">
                <a:effectLst/>
                <a:latin typeface="Gabriola" panose="04040605051002020D02" pitchFamily="82" charset="0"/>
              </a:rPr>
              <a:t>Beginners in the data analytics domain</a:t>
            </a:r>
          </a:p>
          <a:p>
            <a:pPr algn="l">
              <a:buFont typeface="Arial" panose="020B0604020202020204" pitchFamily="34" charset="0"/>
              <a:buChar char="•"/>
            </a:pPr>
            <a:r>
              <a:rPr lang="en-US" sz="2800" b="0" i="0" dirty="0">
                <a:effectLst/>
                <a:latin typeface="Gabriola" panose="04040605051002020D02" pitchFamily="82" charset="0"/>
              </a:rPr>
              <a:t>Students in UG/ PG programs</a:t>
            </a:r>
          </a:p>
          <a:p>
            <a:br>
              <a:rPr lang="en-US" sz="2800" b="0" i="0" dirty="0">
                <a:effectLst/>
                <a:latin typeface="Gabriola" panose="04040605051002020D02" pitchFamily="82" charset="0"/>
              </a:rPr>
            </a:br>
            <a:endParaRPr lang="en-IN" sz="2800" dirty="0">
              <a:latin typeface="Gabriola" panose="04040605051002020D02" pitchFamily="82" charset="0"/>
            </a:endParaRPr>
          </a:p>
        </p:txBody>
      </p:sp>
      <p:sp>
        <p:nvSpPr>
          <p:cNvPr id="5" name="Slide Number Placeholder 4">
            <a:extLst>
              <a:ext uri="{FF2B5EF4-FFF2-40B4-BE49-F238E27FC236}">
                <a16:creationId xmlns:a16="http://schemas.microsoft.com/office/drawing/2014/main" id="{B796B1F3-1D8C-4905-B497-10A922A787E7}"/>
              </a:ext>
            </a:extLst>
          </p:cNvPr>
          <p:cNvSpPr>
            <a:spLocks noGrp="1"/>
          </p:cNvSpPr>
          <p:nvPr>
            <p:ph type="sldNum" sz="quarter" idx="10"/>
          </p:nvPr>
        </p:nvSpPr>
        <p:spPr/>
        <p:txBody>
          <a:bodyPr/>
          <a:lstStyle/>
          <a:p>
            <a:r>
              <a:rPr lang="en-US"/>
              <a:t>PAGE </a:t>
            </a:r>
            <a:fld id="{4A9B5881-4007-4345-955A-79C2656F0C49}" type="slidenum">
              <a:rPr lang="en-US" smtClean="0"/>
              <a:pPr/>
              <a:t>13</a:t>
            </a:fld>
            <a:endParaRPr lang="en-US" dirty="0"/>
          </a:p>
        </p:txBody>
      </p:sp>
    </p:spTree>
    <p:extLst>
      <p:ext uri="{BB962C8B-B14F-4D97-AF65-F5344CB8AC3E}">
        <p14:creationId xmlns:p14="http://schemas.microsoft.com/office/powerpoint/2010/main" val="3273186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Woman with an AR headset">
            <a:extLst>
              <a:ext uri="{FF2B5EF4-FFF2-40B4-BE49-F238E27FC236}">
                <a16:creationId xmlns:a16="http://schemas.microsoft.com/office/drawing/2014/main" id="{2052C005-14A2-483C-8C1A-A3D21FF82E05}"/>
              </a:ext>
            </a:extLst>
          </p:cNvPr>
          <p:cNvPicPr>
            <a:picLocks noGrp="1" noChangeAspect="1"/>
          </p:cNvPicPr>
          <p:nvPr>
            <p:ph type="pic" idx="11"/>
          </p:nvPr>
        </p:nvPicPr>
        <p:blipFill rotWithShape="1">
          <a:blip r:embed="rId3" cstate="screen">
            <a:extLst>
              <a:ext uri="{28A0092B-C50C-407E-A947-70E740481C1C}">
                <a14:useLocalDpi xmlns:a14="http://schemas.microsoft.com/office/drawing/2010/main"/>
              </a:ext>
            </a:extLst>
          </a:blip>
          <a:srcRect/>
          <a:stretch/>
        </p:blipFill>
        <p:spPr>
          <a:xfrm flipH="1">
            <a:off x="0" y="0"/>
            <a:ext cx="6305550" cy="6727855"/>
          </a:xfrm>
        </p:spPr>
      </p:pic>
      <p:sp>
        <p:nvSpPr>
          <p:cNvPr id="3" name="Title 2">
            <a:extLst>
              <a:ext uri="{FF2B5EF4-FFF2-40B4-BE49-F238E27FC236}">
                <a16:creationId xmlns:a16="http://schemas.microsoft.com/office/drawing/2014/main" id="{CDDC5365-EA36-45A8-8DBD-A6D8461EB21D}"/>
              </a:ext>
            </a:extLst>
          </p:cNvPr>
          <p:cNvSpPr>
            <a:spLocks noGrp="1"/>
          </p:cNvSpPr>
          <p:nvPr>
            <p:ph type="title"/>
          </p:nvPr>
        </p:nvSpPr>
        <p:spPr>
          <a:xfrm>
            <a:off x="6657975" y="136525"/>
            <a:ext cx="4695825" cy="836727"/>
          </a:xfrm>
        </p:spPr>
        <p:txBody>
          <a:bodyPr/>
          <a:lstStyle/>
          <a:p>
            <a:r>
              <a:rPr lang="en-US" sz="4800" dirty="0">
                <a:latin typeface="Gabriola" panose="04040605051002020D02" pitchFamily="82" charset="0"/>
              </a:rPr>
              <a:t>Artificial Intelligence</a:t>
            </a:r>
          </a:p>
        </p:txBody>
      </p:sp>
      <p:sp>
        <p:nvSpPr>
          <p:cNvPr id="4" name="Content Placeholder 3">
            <a:extLst>
              <a:ext uri="{FF2B5EF4-FFF2-40B4-BE49-F238E27FC236}">
                <a16:creationId xmlns:a16="http://schemas.microsoft.com/office/drawing/2014/main" id="{0D250B89-C4D5-43CB-81F0-EFF4588D7E45}"/>
              </a:ext>
            </a:extLst>
          </p:cNvPr>
          <p:cNvSpPr>
            <a:spLocks noGrp="1"/>
          </p:cNvSpPr>
          <p:nvPr>
            <p:ph idx="1"/>
          </p:nvPr>
        </p:nvSpPr>
        <p:spPr>
          <a:xfrm>
            <a:off x="6606359" y="1126367"/>
            <a:ext cx="5534026" cy="5513294"/>
          </a:xfrm>
        </p:spPr>
        <p:txBody>
          <a:bodyPr>
            <a:noAutofit/>
          </a:bodyPr>
          <a:lstStyle/>
          <a:p>
            <a:pPr marL="0" indent="0" algn="just">
              <a:buNone/>
            </a:pPr>
            <a:r>
              <a:rPr lang="en-US" sz="2800" dirty="0">
                <a:latin typeface="Gabriola" panose="04040605051002020D02" pitchFamily="82" charset="0"/>
              </a:rPr>
              <a:t>Artificial intelligence (AI) is intelligence demonstrated by machines, as opposed to the natural intelligence displayed by humans or animals. Leading AI textbooks define the field as the study of "intelligent agents": any system that perceives its environment and takes actions that maximize its chance of achieving its goals.</a:t>
            </a:r>
          </a:p>
          <a:p>
            <a:pPr marL="0" indent="0" algn="just">
              <a:buNone/>
            </a:pPr>
            <a:r>
              <a:rPr lang="en-US" sz="2800" dirty="0">
                <a:latin typeface="Gabriola" panose="04040605051002020D02" pitchFamily="82" charset="0"/>
              </a:rPr>
              <a:t>Some popular accounts use the term "artificial intelligence" to describe machines that mimic "cognitive" functions that humans associate with the human mind, such as "learning" and "problem solving", however this definition is rejected by major AI researchers.</a:t>
            </a:r>
          </a:p>
          <a:p>
            <a:pPr marL="0" indent="0" algn="just">
              <a:buNone/>
            </a:pPr>
            <a:endParaRPr lang="en-US" sz="2800" dirty="0">
              <a:latin typeface="Gabriola" panose="04040605051002020D02" pitchFamily="82" charset="0"/>
            </a:endParaRPr>
          </a:p>
          <a:p>
            <a:pPr algn="just"/>
            <a:endParaRPr lang="en-US" sz="2800" noProof="1">
              <a:latin typeface="Gabriola" panose="04040605051002020D02" pitchFamily="82" charset="0"/>
            </a:endParaRPr>
          </a:p>
        </p:txBody>
      </p:sp>
      <p:sp>
        <p:nvSpPr>
          <p:cNvPr id="5" name="Slide Number Placeholder 4">
            <a:extLst>
              <a:ext uri="{FF2B5EF4-FFF2-40B4-BE49-F238E27FC236}">
                <a16:creationId xmlns:a16="http://schemas.microsoft.com/office/drawing/2014/main" id="{B18C9971-C7D2-435E-9037-EB3D7CCAF12D}"/>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14</a:t>
            </a:fld>
            <a:endParaRPr lang="en-US" dirty="0"/>
          </a:p>
        </p:txBody>
      </p:sp>
      <p:sp>
        <p:nvSpPr>
          <p:cNvPr id="11" name="Rectangle 10">
            <a:extLst>
              <a:ext uri="{FF2B5EF4-FFF2-40B4-BE49-F238E27FC236}">
                <a16:creationId xmlns:a16="http://schemas.microsoft.com/office/drawing/2014/main" id="{08D655AF-5DBD-4954-B607-48D1914FC7DE}"/>
              </a:ext>
              <a:ext uri="{C183D7F6-B498-43B3-948B-1728B52AA6E4}">
                <adec:decorative xmlns:adec="http://schemas.microsoft.com/office/drawing/2017/decorative" val="1"/>
              </a:ext>
            </a:extLst>
          </p:cNvPr>
          <p:cNvSpPr/>
          <p:nvPr/>
        </p:nvSpPr>
        <p:spPr>
          <a:xfrm>
            <a:off x="1145309" y="6557848"/>
            <a:ext cx="2552123" cy="163627"/>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First Skill</a:t>
            </a:r>
          </a:p>
        </p:txBody>
      </p:sp>
    </p:spTree>
    <p:extLst>
      <p:ext uri="{BB962C8B-B14F-4D97-AF65-F5344CB8AC3E}">
        <p14:creationId xmlns:p14="http://schemas.microsoft.com/office/powerpoint/2010/main" val="38038422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Marker/>
                    </a14:imgEffect>
                  </a14:imgLayer>
                </a14:imgProps>
              </a:ext>
              <a:ext uri="{837473B0-CC2E-450A-ABE3-18F120FF3D39}">
                <a1611:picAttrSrcUrl xmlns:a1611="http://schemas.microsoft.com/office/drawing/2016/11/main" r:id="rId4"/>
              </a:ext>
            </a:extLst>
          </a:blip>
          <a:srcRect/>
          <a:stretch>
            <a:fillRect l="-6000" r="-6000"/>
          </a:stretch>
        </a:blipFill>
        <a:effectLst/>
      </p:bgPr>
    </p:bg>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B790499C-5A1D-443B-B7FE-5D2CAAA4FAD6}"/>
              </a:ext>
            </a:extLst>
          </p:cNvPr>
          <p:cNvPicPr>
            <a:picLocks noGrp="1" noChangeAspect="1"/>
          </p:cNvPicPr>
          <p:nvPr>
            <p:ph idx="1"/>
          </p:nvPr>
        </p:nvPicPr>
        <p:blipFill>
          <a:blip r:embed="rId5">
            <a:duotone>
              <a:prstClr val="black"/>
              <a:schemeClr val="accent6">
                <a:lumMod val="75000"/>
                <a:tint val="45000"/>
                <a:satMod val="400000"/>
              </a:schemeClr>
            </a:duotone>
          </a:blip>
          <a:stretch>
            <a:fillRect/>
          </a:stretch>
        </p:blipFill>
        <p:spPr>
          <a:xfrm>
            <a:off x="2714204" y="5265212"/>
            <a:ext cx="1821412" cy="990848"/>
          </a:xfrm>
          <a:prstGeom prst="rect">
            <a:avLst/>
          </a:prstGeom>
        </p:spPr>
      </p:pic>
      <p:sp>
        <p:nvSpPr>
          <p:cNvPr id="5" name="Slide Number Placeholder 4">
            <a:extLst>
              <a:ext uri="{FF2B5EF4-FFF2-40B4-BE49-F238E27FC236}">
                <a16:creationId xmlns:a16="http://schemas.microsoft.com/office/drawing/2014/main" id="{00735EE9-39AB-45EE-892A-732784152996}"/>
              </a:ext>
            </a:extLst>
          </p:cNvPr>
          <p:cNvSpPr>
            <a:spLocks noGrp="1"/>
          </p:cNvSpPr>
          <p:nvPr>
            <p:ph type="sldNum" sz="quarter" idx="10"/>
          </p:nvPr>
        </p:nvSpPr>
        <p:spPr/>
        <p:txBody>
          <a:bodyPr/>
          <a:lstStyle/>
          <a:p>
            <a:r>
              <a:rPr lang="en-US"/>
              <a:t>PAGE </a:t>
            </a:r>
            <a:fld id="{4A9B5881-4007-4345-955A-79C2656F0C49}" type="slidenum">
              <a:rPr lang="en-US" smtClean="0"/>
              <a:pPr/>
              <a:t>15</a:t>
            </a:fld>
            <a:endParaRPr lang="en-US" dirty="0"/>
          </a:p>
        </p:txBody>
      </p:sp>
      <p:sp>
        <p:nvSpPr>
          <p:cNvPr id="10" name="Rectangle: Rounded Corners 9">
            <a:extLst>
              <a:ext uri="{FF2B5EF4-FFF2-40B4-BE49-F238E27FC236}">
                <a16:creationId xmlns:a16="http://schemas.microsoft.com/office/drawing/2014/main" id="{7035DBF1-A62D-4BD6-82DC-0BFD09D7BE3C}"/>
              </a:ext>
            </a:extLst>
          </p:cNvPr>
          <p:cNvSpPr/>
          <p:nvPr/>
        </p:nvSpPr>
        <p:spPr>
          <a:xfrm>
            <a:off x="4099918" y="2909455"/>
            <a:ext cx="3934690" cy="171017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sz="3600" dirty="0">
                <a:latin typeface="Gabriola" panose="04040605051002020D02" pitchFamily="82" charset="0"/>
              </a:rPr>
              <a:t>Artificial Intelligence Skills</a:t>
            </a:r>
            <a:endParaRPr lang="en-IN" sz="3600" dirty="0">
              <a:latin typeface="Gabriola" panose="04040605051002020D02" pitchFamily="82" charset="0"/>
            </a:endParaRPr>
          </a:p>
        </p:txBody>
      </p:sp>
      <p:sp>
        <p:nvSpPr>
          <p:cNvPr id="11" name="Rectangle 10">
            <a:extLst>
              <a:ext uri="{FF2B5EF4-FFF2-40B4-BE49-F238E27FC236}">
                <a16:creationId xmlns:a16="http://schemas.microsoft.com/office/drawing/2014/main" id="{400C47FC-C780-4150-A097-8A1637076605}"/>
              </a:ext>
            </a:extLst>
          </p:cNvPr>
          <p:cNvSpPr/>
          <p:nvPr/>
        </p:nvSpPr>
        <p:spPr>
          <a:xfrm>
            <a:off x="457200" y="5265212"/>
            <a:ext cx="1881448" cy="99084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dirty="0"/>
          </a:p>
        </p:txBody>
      </p:sp>
      <p:pic>
        <p:nvPicPr>
          <p:cNvPr id="16" name="Picture 15">
            <a:extLst>
              <a:ext uri="{FF2B5EF4-FFF2-40B4-BE49-F238E27FC236}">
                <a16:creationId xmlns:a16="http://schemas.microsoft.com/office/drawing/2014/main" id="{6D86A47C-D831-4732-B705-CB8F5C9EEE1C}"/>
              </a:ext>
            </a:extLst>
          </p:cNvPr>
          <p:cNvPicPr>
            <a:picLocks noChangeAspect="1"/>
          </p:cNvPicPr>
          <p:nvPr/>
        </p:nvPicPr>
        <p:blipFill>
          <a:blip r:embed="rId5">
            <a:duotone>
              <a:prstClr val="black"/>
              <a:srgbClr val="002060">
                <a:tint val="45000"/>
                <a:satMod val="400000"/>
              </a:srgbClr>
            </a:duotone>
          </a:blip>
          <a:stretch>
            <a:fillRect/>
          </a:stretch>
        </p:blipFill>
        <p:spPr>
          <a:xfrm>
            <a:off x="5152706" y="5265212"/>
            <a:ext cx="1872420" cy="990848"/>
          </a:xfrm>
          <a:prstGeom prst="rect">
            <a:avLst/>
          </a:prstGeom>
        </p:spPr>
      </p:pic>
      <p:pic>
        <p:nvPicPr>
          <p:cNvPr id="17" name="Picture 16">
            <a:extLst>
              <a:ext uri="{FF2B5EF4-FFF2-40B4-BE49-F238E27FC236}">
                <a16:creationId xmlns:a16="http://schemas.microsoft.com/office/drawing/2014/main" id="{9F3C5F24-832B-43C7-AA7A-D7D99801BD8A}"/>
              </a:ext>
            </a:extLst>
          </p:cNvPr>
          <p:cNvPicPr>
            <a:picLocks noChangeAspect="1"/>
          </p:cNvPicPr>
          <p:nvPr/>
        </p:nvPicPr>
        <p:blipFill>
          <a:blip r:embed="rId5">
            <a:duotone>
              <a:prstClr val="black"/>
              <a:srgbClr val="FFC000">
                <a:tint val="45000"/>
                <a:satMod val="400000"/>
              </a:srgbClr>
            </a:duotone>
          </a:blip>
          <a:stretch>
            <a:fillRect/>
          </a:stretch>
        </p:blipFill>
        <p:spPr>
          <a:xfrm>
            <a:off x="7667640" y="5252914"/>
            <a:ext cx="1872420" cy="954106"/>
          </a:xfrm>
          <a:prstGeom prst="rect">
            <a:avLst/>
          </a:prstGeom>
        </p:spPr>
      </p:pic>
      <p:pic>
        <p:nvPicPr>
          <p:cNvPr id="18" name="Picture 17">
            <a:extLst>
              <a:ext uri="{FF2B5EF4-FFF2-40B4-BE49-F238E27FC236}">
                <a16:creationId xmlns:a16="http://schemas.microsoft.com/office/drawing/2014/main" id="{0EB6B44A-D152-4E0B-8857-27E80906B9A2}"/>
              </a:ext>
            </a:extLst>
          </p:cNvPr>
          <p:cNvPicPr>
            <a:picLocks noChangeAspect="1"/>
          </p:cNvPicPr>
          <p:nvPr/>
        </p:nvPicPr>
        <p:blipFill>
          <a:blip r:embed="rId5">
            <a:duotone>
              <a:prstClr val="black"/>
              <a:srgbClr val="00B050">
                <a:tint val="45000"/>
                <a:satMod val="400000"/>
              </a:srgbClr>
            </a:duotone>
          </a:blip>
          <a:stretch>
            <a:fillRect/>
          </a:stretch>
        </p:blipFill>
        <p:spPr>
          <a:xfrm>
            <a:off x="9927411" y="5252914"/>
            <a:ext cx="1639079" cy="781131"/>
          </a:xfrm>
          <a:prstGeom prst="rect">
            <a:avLst/>
          </a:prstGeom>
        </p:spPr>
      </p:pic>
      <p:pic>
        <p:nvPicPr>
          <p:cNvPr id="19" name="Picture 18">
            <a:extLst>
              <a:ext uri="{FF2B5EF4-FFF2-40B4-BE49-F238E27FC236}">
                <a16:creationId xmlns:a16="http://schemas.microsoft.com/office/drawing/2014/main" id="{BF8F00C2-D927-4B67-BFA1-2B0FA27AA9AA}"/>
              </a:ext>
            </a:extLst>
          </p:cNvPr>
          <p:cNvPicPr>
            <a:picLocks noChangeAspect="1"/>
          </p:cNvPicPr>
          <p:nvPr/>
        </p:nvPicPr>
        <p:blipFill>
          <a:blip r:embed="rId5">
            <a:biLevel thresh="50000"/>
          </a:blip>
          <a:stretch>
            <a:fillRect/>
          </a:stretch>
        </p:blipFill>
        <p:spPr>
          <a:xfrm>
            <a:off x="401416" y="3866753"/>
            <a:ext cx="1937232" cy="1014174"/>
          </a:xfrm>
          <a:prstGeom prst="rect">
            <a:avLst/>
          </a:prstGeom>
        </p:spPr>
      </p:pic>
      <p:pic>
        <p:nvPicPr>
          <p:cNvPr id="20" name="Picture 19">
            <a:extLst>
              <a:ext uri="{FF2B5EF4-FFF2-40B4-BE49-F238E27FC236}">
                <a16:creationId xmlns:a16="http://schemas.microsoft.com/office/drawing/2014/main" id="{964B4F5B-BE9B-4F0D-8856-DA2B6D4519DD}"/>
              </a:ext>
            </a:extLst>
          </p:cNvPr>
          <p:cNvPicPr>
            <a:picLocks noChangeAspect="1"/>
          </p:cNvPicPr>
          <p:nvPr/>
        </p:nvPicPr>
        <p:blipFill>
          <a:blip r:embed="rId5">
            <a:duotone>
              <a:schemeClr val="accent5">
                <a:shade val="45000"/>
                <a:satMod val="135000"/>
              </a:schemeClr>
              <a:prstClr val="white"/>
            </a:duotone>
          </a:blip>
          <a:stretch>
            <a:fillRect/>
          </a:stretch>
        </p:blipFill>
        <p:spPr>
          <a:xfrm>
            <a:off x="6096000" y="1480425"/>
            <a:ext cx="1524132" cy="829128"/>
          </a:xfrm>
          <a:prstGeom prst="rect">
            <a:avLst/>
          </a:prstGeom>
        </p:spPr>
      </p:pic>
      <p:pic>
        <p:nvPicPr>
          <p:cNvPr id="21" name="Picture 20">
            <a:extLst>
              <a:ext uri="{FF2B5EF4-FFF2-40B4-BE49-F238E27FC236}">
                <a16:creationId xmlns:a16="http://schemas.microsoft.com/office/drawing/2014/main" id="{59836F4C-2479-488D-9B87-110CA6E89104}"/>
              </a:ext>
            </a:extLst>
          </p:cNvPr>
          <p:cNvPicPr>
            <a:picLocks noChangeAspect="1"/>
          </p:cNvPicPr>
          <p:nvPr/>
        </p:nvPicPr>
        <p:blipFill>
          <a:blip r:embed="rId5">
            <a:duotone>
              <a:schemeClr val="accent6">
                <a:shade val="45000"/>
                <a:satMod val="135000"/>
              </a:schemeClr>
              <a:prstClr val="white"/>
            </a:duotone>
          </a:blip>
          <a:stretch>
            <a:fillRect/>
          </a:stretch>
        </p:blipFill>
        <p:spPr>
          <a:xfrm>
            <a:off x="3734244" y="1480425"/>
            <a:ext cx="1524132" cy="829128"/>
          </a:xfrm>
          <a:prstGeom prst="rect">
            <a:avLst/>
          </a:prstGeom>
        </p:spPr>
      </p:pic>
      <p:pic>
        <p:nvPicPr>
          <p:cNvPr id="23" name="Picture 22">
            <a:extLst>
              <a:ext uri="{FF2B5EF4-FFF2-40B4-BE49-F238E27FC236}">
                <a16:creationId xmlns:a16="http://schemas.microsoft.com/office/drawing/2014/main" id="{2AC8B653-4F15-48C9-BC8D-07E96DEE73F0}"/>
              </a:ext>
            </a:extLst>
          </p:cNvPr>
          <p:cNvPicPr>
            <a:picLocks noChangeAspect="1"/>
          </p:cNvPicPr>
          <p:nvPr/>
        </p:nvPicPr>
        <p:blipFill rotWithShape="1">
          <a:blip r:embed="rId5">
            <a:duotone>
              <a:prstClr val="black"/>
              <a:srgbClr val="FF0000">
                <a:tint val="45000"/>
                <a:satMod val="400000"/>
              </a:srgbClr>
            </a:duotone>
          </a:blip>
          <a:srcRect/>
          <a:stretch/>
        </p:blipFill>
        <p:spPr>
          <a:xfrm>
            <a:off x="568107" y="2518558"/>
            <a:ext cx="1813487" cy="986537"/>
          </a:xfrm>
          <a:prstGeom prst="rect">
            <a:avLst/>
          </a:prstGeom>
        </p:spPr>
      </p:pic>
      <p:pic>
        <p:nvPicPr>
          <p:cNvPr id="24" name="Picture 23">
            <a:extLst>
              <a:ext uri="{FF2B5EF4-FFF2-40B4-BE49-F238E27FC236}">
                <a16:creationId xmlns:a16="http://schemas.microsoft.com/office/drawing/2014/main" id="{95231286-1735-45EF-99A6-DF9354D8EC27}"/>
              </a:ext>
            </a:extLst>
          </p:cNvPr>
          <p:cNvPicPr>
            <a:picLocks noChangeAspect="1"/>
          </p:cNvPicPr>
          <p:nvPr/>
        </p:nvPicPr>
        <p:blipFill>
          <a:blip r:embed="rId5">
            <a:duotone>
              <a:prstClr val="black"/>
              <a:srgbClr val="FF0000">
                <a:tint val="45000"/>
                <a:satMod val="400000"/>
              </a:srgbClr>
            </a:duotone>
          </a:blip>
          <a:stretch>
            <a:fillRect/>
          </a:stretch>
        </p:blipFill>
        <p:spPr>
          <a:xfrm>
            <a:off x="8204261" y="1480425"/>
            <a:ext cx="1524132" cy="829128"/>
          </a:xfrm>
          <a:prstGeom prst="rect">
            <a:avLst/>
          </a:prstGeom>
        </p:spPr>
      </p:pic>
      <p:pic>
        <p:nvPicPr>
          <p:cNvPr id="25" name="Picture 24">
            <a:extLst>
              <a:ext uri="{FF2B5EF4-FFF2-40B4-BE49-F238E27FC236}">
                <a16:creationId xmlns:a16="http://schemas.microsoft.com/office/drawing/2014/main" id="{E49050CC-18AF-41C4-85A1-6C24DBD0CE40}"/>
              </a:ext>
            </a:extLst>
          </p:cNvPr>
          <p:cNvPicPr>
            <a:picLocks noChangeAspect="1"/>
          </p:cNvPicPr>
          <p:nvPr/>
        </p:nvPicPr>
        <p:blipFill>
          <a:blip r:embed="rId5">
            <a:duotone>
              <a:prstClr val="black"/>
              <a:srgbClr val="0070C0">
                <a:tint val="45000"/>
                <a:satMod val="400000"/>
              </a:srgbClr>
            </a:duotone>
          </a:blip>
          <a:stretch>
            <a:fillRect/>
          </a:stretch>
        </p:blipFill>
        <p:spPr>
          <a:xfrm>
            <a:off x="1700539" y="1364901"/>
            <a:ext cx="1524132" cy="829128"/>
          </a:xfrm>
          <a:prstGeom prst="rect">
            <a:avLst/>
          </a:prstGeom>
        </p:spPr>
      </p:pic>
      <p:pic>
        <p:nvPicPr>
          <p:cNvPr id="26" name="Picture 25">
            <a:extLst>
              <a:ext uri="{FF2B5EF4-FFF2-40B4-BE49-F238E27FC236}">
                <a16:creationId xmlns:a16="http://schemas.microsoft.com/office/drawing/2014/main" id="{D90133FC-B4E9-4594-874C-5968E9293E89}"/>
              </a:ext>
            </a:extLst>
          </p:cNvPr>
          <p:cNvPicPr>
            <a:picLocks noChangeAspect="1"/>
          </p:cNvPicPr>
          <p:nvPr/>
        </p:nvPicPr>
        <p:blipFill>
          <a:blip r:embed="rId5">
            <a:duotone>
              <a:prstClr val="black"/>
              <a:srgbClr val="FFFF00">
                <a:tint val="45000"/>
                <a:satMod val="400000"/>
              </a:srgbClr>
            </a:duotone>
          </a:blip>
          <a:stretch>
            <a:fillRect/>
          </a:stretch>
        </p:blipFill>
        <p:spPr>
          <a:xfrm>
            <a:off x="10013979" y="2626940"/>
            <a:ext cx="1524132" cy="829128"/>
          </a:xfrm>
          <a:prstGeom prst="rect">
            <a:avLst/>
          </a:prstGeom>
        </p:spPr>
      </p:pic>
      <p:pic>
        <p:nvPicPr>
          <p:cNvPr id="27" name="Picture 26">
            <a:extLst>
              <a:ext uri="{FF2B5EF4-FFF2-40B4-BE49-F238E27FC236}">
                <a16:creationId xmlns:a16="http://schemas.microsoft.com/office/drawing/2014/main" id="{7B1DF62A-0A30-4920-A2A9-D25CF4AA4BFB}"/>
              </a:ext>
            </a:extLst>
          </p:cNvPr>
          <p:cNvPicPr>
            <a:picLocks noChangeAspect="1"/>
          </p:cNvPicPr>
          <p:nvPr/>
        </p:nvPicPr>
        <p:blipFill>
          <a:blip r:embed="rId5">
            <a:duotone>
              <a:prstClr val="black"/>
              <a:srgbClr val="00B0F0">
                <a:tint val="45000"/>
                <a:satMod val="400000"/>
              </a:srgbClr>
            </a:duotone>
          </a:blip>
          <a:stretch>
            <a:fillRect/>
          </a:stretch>
        </p:blipFill>
        <p:spPr>
          <a:xfrm>
            <a:off x="10042358" y="3982109"/>
            <a:ext cx="1524132" cy="829128"/>
          </a:xfrm>
          <a:prstGeom prst="rect">
            <a:avLst/>
          </a:prstGeom>
        </p:spPr>
      </p:pic>
      <p:sp>
        <p:nvSpPr>
          <p:cNvPr id="31" name="TextBox 30">
            <a:extLst>
              <a:ext uri="{FF2B5EF4-FFF2-40B4-BE49-F238E27FC236}">
                <a16:creationId xmlns:a16="http://schemas.microsoft.com/office/drawing/2014/main" id="{2D0E90BA-7839-4D79-ACAC-A3E6F4A5CD1E}"/>
              </a:ext>
            </a:extLst>
          </p:cNvPr>
          <p:cNvSpPr txBox="1"/>
          <p:nvPr/>
        </p:nvSpPr>
        <p:spPr>
          <a:xfrm>
            <a:off x="2737650" y="5202723"/>
            <a:ext cx="1348388" cy="954107"/>
          </a:xfrm>
          <a:prstGeom prst="rect">
            <a:avLst/>
          </a:prstGeom>
          <a:noFill/>
        </p:spPr>
        <p:txBody>
          <a:bodyPr wrap="square" rtlCol="0">
            <a:spAutoFit/>
          </a:bodyPr>
          <a:lstStyle/>
          <a:p>
            <a:pPr algn="ctr"/>
            <a:r>
              <a:rPr lang="en-US" sz="2800" dirty="0">
                <a:solidFill>
                  <a:schemeClr val="bg1"/>
                </a:solidFill>
                <a:latin typeface="Gabriola" panose="04040605051002020D02" pitchFamily="82" charset="0"/>
              </a:rPr>
              <a:t>Deep Learning</a:t>
            </a:r>
            <a:endParaRPr lang="en-IN" sz="2800" dirty="0">
              <a:solidFill>
                <a:schemeClr val="bg1"/>
              </a:solidFill>
              <a:latin typeface="Gabriola" panose="04040605051002020D02" pitchFamily="82" charset="0"/>
            </a:endParaRPr>
          </a:p>
        </p:txBody>
      </p:sp>
      <p:sp>
        <p:nvSpPr>
          <p:cNvPr id="32" name="TextBox 31">
            <a:extLst>
              <a:ext uri="{FF2B5EF4-FFF2-40B4-BE49-F238E27FC236}">
                <a16:creationId xmlns:a16="http://schemas.microsoft.com/office/drawing/2014/main" id="{90A6414F-4B10-42E6-B078-76CEF891700B}"/>
              </a:ext>
            </a:extLst>
          </p:cNvPr>
          <p:cNvSpPr txBox="1"/>
          <p:nvPr/>
        </p:nvSpPr>
        <p:spPr>
          <a:xfrm>
            <a:off x="5195390" y="5377575"/>
            <a:ext cx="1524131" cy="523220"/>
          </a:xfrm>
          <a:prstGeom prst="rect">
            <a:avLst/>
          </a:prstGeom>
          <a:noFill/>
        </p:spPr>
        <p:txBody>
          <a:bodyPr wrap="square" rtlCol="0">
            <a:spAutoFit/>
          </a:bodyPr>
          <a:lstStyle/>
          <a:p>
            <a:pPr algn="ctr"/>
            <a:r>
              <a:rPr lang="en-US" sz="2800" dirty="0">
                <a:solidFill>
                  <a:schemeClr val="bg1"/>
                </a:solidFill>
                <a:latin typeface="Gabriola" panose="04040605051002020D02" pitchFamily="82" charset="0"/>
              </a:rPr>
              <a:t>R language</a:t>
            </a:r>
            <a:endParaRPr lang="en-IN" sz="2800" dirty="0">
              <a:solidFill>
                <a:schemeClr val="bg1"/>
              </a:solidFill>
              <a:latin typeface="Gabriola" panose="04040605051002020D02" pitchFamily="82" charset="0"/>
            </a:endParaRPr>
          </a:p>
        </p:txBody>
      </p:sp>
      <p:sp>
        <p:nvSpPr>
          <p:cNvPr id="33" name="TextBox 32">
            <a:extLst>
              <a:ext uri="{FF2B5EF4-FFF2-40B4-BE49-F238E27FC236}">
                <a16:creationId xmlns:a16="http://schemas.microsoft.com/office/drawing/2014/main" id="{2935297C-460C-450F-A154-78556D798AA2}"/>
              </a:ext>
            </a:extLst>
          </p:cNvPr>
          <p:cNvSpPr txBox="1"/>
          <p:nvPr/>
        </p:nvSpPr>
        <p:spPr>
          <a:xfrm>
            <a:off x="7786189" y="5452799"/>
            <a:ext cx="1524132" cy="523220"/>
          </a:xfrm>
          <a:prstGeom prst="rect">
            <a:avLst/>
          </a:prstGeom>
          <a:noFill/>
        </p:spPr>
        <p:txBody>
          <a:bodyPr wrap="square" rtlCol="0">
            <a:spAutoFit/>
          </a:bodyPr>
          <a:lstStyle/>
          <a:p>
            <a:pPr algn="ctr"/>
            <a:r>
              <a:rPr lang="en-US" sz="2800" dirty="0">
                <a:solidFill>
                  <a:schemeClr val="bg1"/>
                </a:solidFill>
                <a:latin typeface="Gabriola" panose="04040605051002020D02" pitchFamily="82" charset="0"/>
              </a:rPr>
              <a:t>Python </a:t>
            </a:r>
            <a:endParaRPr lang="en-IN" sz="2800" dirty="0">
              <a:solidFill>
                <a:schemeClr val="bg1"/>
              </a:solidFill>
              <a:latin typeface="Gabriola" panose="04040605051002020D02" pitchFamily="82" charset="0"/>
            </a:endParaRPr>
          </a:p>
        </p:txBody>
      </p:sp>
      <p:sp>
        <p:nvSpPr>
          <p:cNvPr id="36" name="TextBox 35">
            <a:extLst>
              <a:ext uri="{FF2B5EF4-FFF2-40B4-BE49-F238E27FC236}">
                <a16:creationId xmlns:a16="http://schemas.microsoft.com/office/drawing/2014/main" id="{14E94F4E-0C68-4260-90E4-1E64800495EC}"/>
              </a:ext>
            </a:extLst>
          </p:cNvPr>
          <p:cNvSpPr txBox="1"/>
          <p:nvPr/>
        </p:nvSpPr>
        <p:spPr>
          <a:xfrm>
            <a:off x="9984884" y="5436645"/>
            <a:ext cx="1524132" cy="523220"/>
          </a:xfrm>
          <a:prstGeom prst="rect">
            <a:avLst/>
          </a:prstGeom>
          <a:noFill/>
        </p:spPr>
        <p:txBody>
          <a:bodyPr wrap="square" rtlCol="0">
            <a:spAutoFit/>
          </a:bodyPr>
          <a:lstStyle/>
          <a:p>
            <a:pPr algn="ctr"/>
            <a:r>
              <a:rPr lang="en-US" sz="2800" dirty="0">
                <a:solidFill>
                  <a:schemeClr val="bg1"/>
                </a:solidFill>
                <a:latin typeface="Gabriola" panose="04040605051002020D02" pitchFamily="82" charset="0"/>
              </a:rPr>
              <a:t>Keras </a:t>
            </a:r>
            <a:endParaRPr lang="en-IN" sz="2800" dirty="0">
              <a:solidFill>
                <a:schemeClr val="bg1"/>
              </a:solidFill>
              <a:latin typeface="Gabriola" panose="04040605051002020D02" pitchFamily="82" charset="0"/>
            </a:endParaRPr>
          </a:p>
        </p:txBody>
      </p:sp>
      <p:sp>
        <p:nvSpPr>
          <p:cNvPr id="37" name="TextBox 36">
            <a:extLst>
              <a:ext uri="{FF2B5EF4-FFF2-40B4-BE49-F238E27FC236}">
                <a16:creationId xmlns:a16="http://schemas.microsoft.com/office/drawing/2014/main" id="{9FD45F66-9A0B-44D6-9D0E-177FC5D2D075}"/>
              </a:ext>
            </a:extLst>
          </p:cNvPr>
          <p:cNvSpPr txBox="1"/>
          <p:nvPr/>
        </p:nvSpPr>
        <p:spPr>
          <a:xfrm>
            <a:off x="8181687" y="1722653"/>
            <a:ext cx="1524132" cy="523220"/>
          </a:xfrm>
          <a:prstGeom prst="rect">
            <a:avLst/>
          </a:prstGeom>
          <a:noFill/>
        </p:spPr>
        <p:txBody>
          <a:bodyPr wrap="square" rtlCol="0">
            <a:spAutoFit/>
          </a:bodyPr>
          <a:lstStyle/>
          <a:p>
            <a:pPr algn="ctr"/>
            <a:r>
              <a:rPr lang="en-US" sz="2800" dirty="0">
                <a:solidFill>
                  <a:schemeClr val="bg1"/>
                </a:solidFill>
                <a:latin typeface="Gabriola" panose="04040605051002020D02" pitchFamily="82" charset="0"/>
              </a:rPr>
              <a:t>Algorithm</a:t>
            </a:r>
            <a:endParaRPr lang="en-IN" sz="2800" dirty="0">
              <a:solidFill>
                <a:schemeClr val="bg1"/>
              </a:solidFill>
              <a:latin typeface="Gabriola" panose="04040605051002020D02" pitchFamily="82" charset="0"/>
            </a:endParaRPr>
          </a:p>
        </p:txBody>
      </p:sp>
      <p:sp>
        <p:nvSpPr>
          <p:cNvPr id="38" name="TextBox 37">
            <a:extLst>
              <a:ext uri="{FF2B5EF4-FFF2-40B4-BE49-F238E27FC236}">
                <a16:creationId xmlns:a16="http://schemas.microsoft.com/office/drawing/2014/main" id="{64FF719A-CA6B-40FF-B635-D8AC8EE6F3FB}"/>
              </a:ext>
            </a:extLst>
          </p:cNvPr>
          <p:cNvSpPr txBox="1"/>
          <p:nvPr/>
        </p:nvSpPr>
        <p:spPr>
          <a:xfrm>
            <a:off x="1687252" y="1572770"/>
            <a:ext cx="1494962" cy="523220"/>
          </a:xfrm>
          <a:prstGeom prst="rect">
            <a:avLst/>
          </a:prstGeom>
          <a:noFill/>
        </p:spPr>
        <p:txBody>
          <a:bodyPr wrap="square" rtlCol="0">
            <a:spAutoFit/>
          </a:bodyPr>
          <a:lstStyle/>
          <a:p>
            <a:pPr algn="ctr"/>
            <a:r>
              <a:rPr lang="en-US" sz="2800" dirty="0">
                <a:solidFill>
                  <a:schemeClr val="bg1"/>
                </a:solidFill>
                <a:latin typeface="Gabriola" panose="04040605051002020D02" pitchFamily="82" charset="0"/>
              </a:rPr>
              <a:t>Statistics</a:t>
            </a:r>
            <a:endParaRPr lang="en-IN" sz="2800" dirty="0">
              <a:solidFill>
                <a:schemeClr val="bg1"/>
              </a:solidFill>
              <a:latin typeface="Gabriola" panose="04040605051002020D02" pitchFamily="82" charset="0"/>
            </a:endParaRPr>
          </a:p>
        </p:txBody>
      </p:sp>
      <p:sp>
        <p:nvSpPr>
          <p:cNvPr id="39" name="TextBox 38">
            <a:extLst>
              <a:ext uri="{FF2B5EF4-FFF2-40B4-BE49-F238E27FC236}">
                <a16:creationId xmlns:a16="http://schemas.microsoft.com/office/drawing/2014/main" id="{B53D47F6-056D-4950-9FB3-C68BC8122FE8}"/>
              </a:ext>
            </a:extLst>
          </p:cNvPr>
          <p:cNvSpPr txBox="1"/>
          <p:nvPr/>
        </p:nvSpPr>
        <p:spPr>
          <a:xfrm>
            <a:off x="9941332" y="2820626"/>
            <a:ext cx="1524132" cy="523220"/>
          </a:xfrm>
          <a:prstGeom prst="rect">
            <a:avLst/>
          </a:prstGeom>
          <a:noFill/>
        </p:spPr>
        <p:txBody>
          <a:bodyPr wrap="square" rtlCol="0">
            <a:spAutoFit/>
          </a:bodyPr>
          <a:lstStyle/>
          <a:p>
            <a:pPr algn="ctr"/>
            <a:r>
              <a:rPr lang="en-US" sz="2800" dirty="0">
                <a:solidFill>
                  <a:schemeClr val="bg1"/>
                </a:solidFill>
                <a:latin typeface="Gabriola" panose="04040605051002020D02" pitchFamily="82" charset="0"/>
              </a:rPr>
              <a:t>NumPy</a:t>
            </a:r>
            <a:endParaRPr lang="en-IN" sz="2800" dirty="0">
              <a:solidFill>
                <a:schemeClr val="bg1"/>
              </a:solidFill>
              <a:latin typeface="Gabriola" panose="04040605051002020D02" pitchFamily="82" charset="0"/>
            </a:endParaRPr>
          </a:p>
        </p:txBody>
      </p:sp>
      <p:sp>
        <p:nvSpPr>
          <p:cNvPr id="40" name="TextBox 39">
            <a:extLst>
              <a:ext uri="{FF2B5EF4-FFF2-40B4-BE49-F238E27FC236}">
                <a16:creationId xmlns:a16="http://schemas.microsoft.com/office/drawing/2014/main" id="{A03B493A-F698-476C-8B6D-886FC0CBDCBA}"/>
              </a:ext>
            </a:extLst>
          </p:cNvPr>
          <p:cNvSpPr txBox="1"/>
          <p:nvPr/>
        </p:nvSpPr>
        <p:spPr>
          <a:xfrm>
            <a:off x="9927411" y="4205064"/>
            <a:ext cx="1524132" cy="523220"/>
          </a:xfrm>
          <a:prstGeom prst="rect">
            <a:avLst/>
          </a:prstGeom>
          <a:noFill/>
        </p:spPr>
        <p:txBody>
          <a:bodyPr wrap="square" rtlCol="0">
            <a:spAutoFit/>
          </a:bodyPr>
          <a:lstStyle/>
          <a:p>
            <a:pPr algn="ctr"/>
            <a:r>
              <a:rPr lang="en-US" sz="2800" dirty="0">
                <a:solidFill>
                  <a:schemeClr val="bg1"/>
                </a:solidFill>
                <a:latin typeface="Gabriola" panose="04040605051002020D02" pitchFamily="82" charset="0"/>
              </a:rPr>
              <a:t>Panda </a:t>
            </a:r>
            <a:endParaRPr lang="en-IN" sz="2800" dirty="0">
              <a:solidFill>
                <a:schemeClr val="bg1"/>
              </a:solidFill>
              <a:latin typeface="Gabriola" panose="04040605051002020D02" pitchFamily="82" charset="0"/>
            </a:endParaRPr>
          </a:p>
        </p:txBody>
      </p:sp>
      <p:sp>
        <p:nvSpPr>
          <p:cNvPr id="41" name="TextBox 40">
            <a:extLst>
              <a:ext uri="{FF2B5EF4-FFF2-40B4-BE49-F238E27FC236}">
                <a16:creationId xmlns:a16="http://schemas.microsoft.com/office/drawing/2014/main" id="{5DEF37EF-E195-45AF-88FE-814FCE1F7805}"/>
              </a:ext>
            </a:extLst>
          </p:cNvPr>
          <p:cNvSpPr txBox="1"/>
          <p:nvPr/>
        </p:nvSpPr>
        <p:spPr>
          <a:xfrm>
            <a:off x="270922" y="3893318"/>
            <a:ext cx="1654626" cy="1077218"/>
          </a:xfrm>
          <a:prstGeom prst="rect">
            <a:avLst/>
          </a:prstGeom>
          <a:noFill/>
        </p:spPr>
        <p:txBody>
          <a:bodyPr wrap="square" rtlCol="0">
            <a:spAutoFit/>
          </a:bodyPr>
          <a:lstStyle/>
          <a:p>
            <a:pPr algn="r"/>
            <a:r>
              <a:rPr lang="en-US" sz="3200" dirty="0">
                <a:solidFill>
                  <a:schemeClr val="bg1"/>
                </a:solidFill>
                <a:latin typeface="Gabriola" panose="04040605051002020D02" pitchFamily="82" charset="0"/>
              </a:rPr>
              <a:t>Advance Excel</a:t>
            </a:r>
            <a:endParaRPr lang="en-IN" sz="3200" dirty="0">
              <a:solidFill>
                <a:schemeClr val="bg1"/>
              </a:solidFill>
              <a:latin typeface="Gabriola" panose="04040605051002020D02" pitchFamily="82" charset="0"/>
            </a:endParaRPr>
          </a:p>
        </p:txBody>
      </p:sp>
      <p:sp>
        <p:nvSpPr>
          <p:cNvPr id="42" name="TextBox 41">
            <a:extLst>
              <a:ext uri="{FF2B5EF4-FFF2-40B4-BE49-F238E27FC236}">
                <a16:creationId xmlns:a16="http://schemas.microsoft.com/office/drawing/2014/main" id="{C348EC39-5C7C-43DC-AF4B-6D0A08E6A4D5}"/>
              </a:ext>
            </a:extLst>
          </p:cNvPr>
          <p:cNvSpPr txBox="1"/>
          <p:nvPr/>
        </p:nvSpPr>
        <p:spPr>
          <a:xfrm>
            <a:off x="450206" y="2618510"/>
            <a:ext cx="1524132" cy="584775"/>
          </a:xfrm>
          <a:prstGeom prst="rect">
            <a:avLst/>
          </a:prstGeom>
          <a:noFill/>
        </p:spPr>
        <p:txBody>
          <a:bodyPr wrap="square" rtlCol="0">
            <a:spAutoFit/>
          </a:bodyPr>
          <a:lstStyle/>
          <a:p>
            <a:pPr algn="r"/>
            <a:r>
              <a:rPr lang="en-US" sz="3200" dirty="0">
                <a:solidFill>
                  <a:schemeClr val="bg1"/>
                </a:solidFill>
                <a:latin typeface="Gabriola" panose="04040605051002020D02" pitchFamily="82" charset="0"/>
              </a:rPr>
              <a:t>Sci PY</a:t>
            </a:r>
            <a:endParaRPr lang="en-IN" sz="3200" dirty="0">
              <a:solidFill>
                <a:schemeClr val="bg1"/>
              </a:solidFill>
              <a:latin typeface="Gabriola" panose="04040605051002020D02" pitchFamily="82" charset="0"/>
            </a:endParaRPr>
          </a:p>
        </p:txBody>
      </p:sp>
      <p:sp>
        <p:nvSpPr>
          <p:cNvPr id="44" name="TextBox 43">
            <a:extLst>
              <a:ext uri="{FF2B5EF4-FFF2-40B4-BE49-F238E27FC236}">
                <a16:creationId xmlns:a16="http://schemas.microsoft.com/office/drawing/2014/main" id="{11AD9AB9-1651-4D68-9C30-B996C396C2AA}"/>
              </a:ext>
            </a:extLst>
          </p:cNvPr>
          <p:cNvSpPr txBox="1"/>
          <p:nvPr/>
        </p:nvSpPr>
        <p:spPr>
          <a:xfrm>
            <a:off x="3766343" y="1637502"/>
            <a:ext cx="1447631" cy="523220"/>
          </a:xfrm>
          <a:prstGeom prst="rect">
            <a:avLst/>
          </a:prstGeom>
          <a:noFill/>
        </p:spPr>
        <p:txBody>
          <a:bodyPr wrap="square" rtlCol="0">
            <a:spAutoFit/>
          </a:bodyPr>
          <a:lstStyle/>
          <a:p>
            <a:pPr algn="ctr"/>
            <a:r>
              <a:rPr lang="en-US" sz="2800" dirty="0">
                <a:solidFill>
                  <a:schemeClr val="bg1"/>
                </a:solidFill>
                <a:latin typeface="Gabriola" panose="04040605051002020D02" pitchFamily="82" charset="0"/>
              </a:rPr>
              <a:t>Scala</a:t>
            </a:r>
            <a:endParaRPr lang="en-IN" sz="2800" dirty="0">
              <a:solidFill>
                <a:schemeClr val="bg1"/>
              </a:solidFill>
              <a:latin typeface="Gabriola" panose="04040605051002020D02" pitchFamily="82" charset="0"/>
            </a:endParaRPr>
          </a:p>
        </p:txBody>
      </p:sp>
      <p:sp>
        <p:nvSpPr>
          <p:cNvPr id="45" name="TextBox 44">
            <a:extLst>
              <a:ext uri="{FF2B5EF4-FFF2-40B4-BE49-F238E27FC236}">
                <a16:creationId xmlns:a16="http://schemas.microsoft.com/office/drawing/2014/main" id="{017A41ED-C7FB-4D5A-B9DA-F2AACCA7653A}"/>
              </a:ext>
            </a:extLst>
          </p:cNvPr>
          <p:cNvSpPr txBox="1"/>
          <p:nvPr/>
        </p:nvSpPr>
        <p:spPr>
          <a:xfrm>
            <a:off x="5949444" y="1624982"/>
            <a:ext cx="1524132" cy="523220"/>
          </a:xfrm>
          <a:prstGeom prst="rect">
            <a:avLst/>
          </a:prstGeom>
          <a:noFill/>
        </p:spPr>
        <p:txBody>
          <a:bodyPr wrap="square" rtlCol="0">
            <a:spAutoFit/>
          </a:bodyPr>
          <a:lstStyle/>
          <a:p>
            <a:pPr algn="ctr"/>
            <a:r>
              <a:rPr lang="en-US" sz="2800" dirty="0">
                <a:solidFill>
                  <a:schemeClr val="bg1"/>
                </a:solidFill>
                <a:latin typeface="Gabriola" panose="04040605051002020D02" pitchFamily="82" charset="0"/>
              </a:rPr>
              <a:t>Spark</a:t>
            </a:r>
            <a:endParaRPr lang="en-IN" sz="2800" dirty="0">
              <a:solidFill>
                <a:schemeClr val="bg1"/>
              </a:solidFill>
              <a:latin typeface="Gabriola" panose="04040605051002020D02" pitchFamily="82" charset="0"/>
            </a:endParaRPr>
          </a:p>
        </p:txBody>
      </p:sp>
      <p:sp>
        <p:nvSpPr>
          <p:cNvPr id="46" name="TextBox 45">
            <a:extLst>
              <a:ext uri="{FF2B5EF4-FFF2-40B4-BE49-F238E27FC236}">
                <a16:creationId xmlns:a16="http://schemas.microsoft.com/office/drawing/2014/main" id="{0B379F51-2A03-4F73-89D7-C3B9EF760476}"/>
              </a:ext>
            </a:extLst>
          </p:cNvPr>
          <p:cNvSpPr txBox="1"/>
          <p:nvPr/>
        </p:nvSpPr>
        <p:spPr>
          <a:xfrm>
            <a:off x="466658" y="5422542"/>
            <a:ext cx="1524132" cy="523220"/>
          </a:xfrm>
          <a:prstGeom prst="rect">
            <a:avLst/>
          </a:prstGeom>
          <a:noFill/>
        </p:spPr>
        <p:txBody>
          <a:bodyPr wrap="square" rtlCol="0">
            <a:spAutoFit/>
          </a:bodyPr>
          <a:lstStyle/>
          <a:p>
            <a:pPr algn="ctr"/>
            <a:r>
              <a:rPr lang="en-US" sz="2800" dirty="0">
                <a:solidFill>
                  <a:schemeClr val="bg1"/>
                </a:solidFill>
                <a:latin typeface="Gabriola" panose="04040605051002020D02" pitchFamily="82" charset="0"/>
              </a:rPr>
              <a:t>Power BI </a:t>
            </a:r>
            <a:endParaRPr lang="en-IN" sz="2800" dirty="0">
              <a:solidFill>
                <a:schemeClr val="bg1"/>
              </a:solidFill>
              <a:latin typeface="Gabriola" panose="04040605051002020D02" pitchFamily="82" charset="0"/>
            </a:endParaRPr>
          </a:p>
        </p:txBody>
      </p:sp>
      <p:cxnSp>
        <p:nvCxnSpPr>
          <p:cNvPr id="77" name="Straight Arrow Connector 76">
            <a:extLst>
              <a:ext uri="{FF2B5EF4-FFF2-40B4-BE49-F238E27FC236}">
                <a16:creationId xmlns:a16="http://schemas.microsoft.com/office/drawing/2014/main" id="{C807B2C6-19FD-44A1-A343-CAA7C15FF4ED}"/>
              </a:ext>
            </a:extLst>
          </p:cNvPr>
          <p:cNvCxnSpPr/>
          <p:nvPr/>
        </p:nvCxnSpPr>
        <p:spPr>
          <a:xfrm flipH="1" flipV="1">
            <a:off x="2338648" y="2909455"/>
            <a:ext cx="1761270" cy="293830"/>
          </a:xfrm>
          <a:prstGeom prst="straightConnector1">
            <a:avLst/>
          </a:prstGeom>
          <a:ln w="762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78" name="Picture 77">
            <a:extLst>
              <a:ext uri="{FF2B5EF4-FFF2-40B4-BE49-F238E27FC236}">
                <a16:creationId xmlns:a16="http://schemas.microsoft.com/office/drawing/2014/main" id="{7FB3C70F-61F9-45A6-A2C5-4332F201DB50}"/>
              </a:ext>
            </a:extLst>
          </p:cNvPr>
          <p:cNvPicPr>
            <a:picLocks noChangeAspect="1"/>
          </p:cNvPicPr>
          <p:nvPr/>
        </p:nvPicPr>
        <p:blipFill>
          <a:blip r:embed="rId6"/>
          <a:stretch>
            <a:fillRect/>
          </a:stretch>
        </p:blipFill>
        <p:spPr>
          <a:xfrm rot="8629715">
            <a:off x="7053274" y="2381940"/>
            <a:ext cx="1501174" cy="432156"/>
          </a:xfrm>
          <a:prstGeom prst="rect">
            <a:avLst/>
          </a:prstGeom>
        </p:spPr>
      </p:pic>
      <p:pic>
        <p:nvPicPr>
          <p:cNvPr id="79" name="Picture 78">
            <a:extLst>
              <a:ext uri="{FF2B5EF4-FFF2-40B4-BE49-F238E27FC236}">
                <a16:creationId xmlns:a16="http://schemas.microsoft.com/office/drawing/2014/main" id="{38366BAA-5259-4118-B74C-BB537FCE830A}"/>
              </a:ext>
            </a:extLst>
          </p:cNvPr>
          <p:cNvPicPr>
            <a:picLocks noChangeAspect="1"/>
          </p:cNvPicPr>
          <p:nvPr/>
        </p:nvPicPr>
        <p:blipFill>
          <a:blip r:embed="rId6">
            <a:lum bright="70000" contrast="-70000"/>
          </a:blip>
          <a:stretch>
            <a:fillRect/>
          </a:stretch>
        </p:blipFill>
        <p:spPr>
          <a:xfrm rot="12704002">
            <a:off x="5837604" y="4716570"/>
            <a:ext cx="775647" cy="734836"/>
          </a:xfrm>
          <a:prstGeom prst="rect">
            <a:avLst/>
          </a:prstGeom>
        </p:spPr>
      </p:pic>
      <p:pic>
        <p:nvPicPr>
          <p:cNvPr id="80" name="Picture 79">
            <a:extLst>
              <a:ext uri="{FF2B5EF4-FFF2-40B4-BE49-F238E27FC236}">
                <a16:creationId xmlns:a16="http://schemas.microsoft.com/office/drawing/2014/main" id="{1F34ACA1-8CD4-4FF1-BFD2-CE3CABB9DB79}"/>
              </a:ext>
            </a:extLst>
          </p:cNvPr>
          <p:cNvPicPr>
            <a:picLocks noChangeAspect="1"/>
          </p:cNvPicPr>
          <p:nvPr/>
        </p:nvPicPr>
        <p:blipFill>
          <a:blip r:embed="rId6">
            <a:duotone>
              <a:schemeClr val="bg2">
                <a:shade val="45000"/>
                <a:satMod val="135000"/>
              </a:schemeClr>
              <a:prstClr val="white"/>
            </a:duotone>
          </a:blip>
          <a:stretch>
            <a:fillRect/>
          </a:stretch>
        </p:blipFill>
        <p:spPr>
          <a:xfrm rot="18394800">
            <a:off x="2959365" y="4627384"/>
            <a:ext cx="1363941" cy="579170"/>
          </a:xfrm>
          <a:prstGeom prst="rect">
            <a:avLst/>
          </a:prstGeom>
        </p:spPr>
      </p:pic>
      <p:pic>
        <p:nvPicPr>
          <p:cNvPr id="81" name="Picture 80">
            <a:extLst>
              <a:ext uri="{FF2B5EF4-FFF2-40B4-BE49-F238E27FC236}">
                <a16:creationId xmlns:a16="http://schemas.microsoft.com/office/drawing/2014/main" id="{0C6CB18E-93CB-45DA-B8D3-AC2C20BDEE4C}"/>
              </a:ext>
            </a:extLst>
          </p:cNvPr>
          <p:cNvPicPr>
            <a:picLocks noChangeAspect="1"/>
          </p:cNvPicPr>
          <p:nvPr/>
        </p:nvPicPr>
        <p:blipFill>
          <a:blip r:embed="rId6"/>
          <a:stretch>
            <a:fillRect/>
          </a:stretch>
        </p:blipFill>
        <p:spPr>
          <a:xfrm rot="11693743">
            <a:off x="7930756" y="4691268"/>
            <a:ext cx="2520665" cy="579170"/>
          </a:xfrm>
          <a:prstGeom prst="rect">
            <a:avLst/>
          </a:prstGeom>
        </p:spPr>
      </p:pic>
      <p:pic>
        <p:nvPicPr>
          <p:cNvPr id="82" name="Picture 81">
            <a:extLst>
              <a:ext uri="{FF2B5EF4-FFF2-40B4-BE49-F238E27FC236}">
                <a16:creationId xmlns:a16="http://schemas.microsoft.com/office/drawing/2014/main" id="{0FF9E3C4-CDAC-4AF6-928B-9923766F99B5}"/>
              </a:ext>
            </a:extLst>
          </p:cNvPr>
          <p:cNvPicPr>
            <a:picLocks noChangeAspect="1"/>
          </p:cNvPicPr>
          <p:nvPr/>
        </p:nvPicPr>
        <p:blipFill>
          <a:blip r:embed="rId6">
            <a:duotone>
              <a:schemeClr val="accent5">
                <a:shade val="45000"/>
                <a:satMod val="135000"/>
              </a:schemeClr>
              <a:prstClr val="white"/>
            </a:duotone>
          </a:blip>
          <a:stretch>
            <a:fillRect/>
          </a:stretch>
        </p:blipFill>
        <p:spPr>
          <a:xfrm rot="10578871">
            <a:off x="8029017" y="3714228"/>
            <a:ext cx="2520336" cy="631095"/>
          </a:xfrm>
          <a:prstGeom prst="rect">
            <a:avLst/>
          </a:prstGeom>
        </p:spPr>
      </p:pic>
      <p:pic>
        <p:nvPicPr>
          <p:cNvPr id="83" name="Picture 82">
            <a:extLst>
              <a:ext uri="{FF2B5EF4-FFF2-40B4-BE49-F238E27FC236}">
                <a16:creationId xmlns:a16="http://schemas.microsoft.com/office/drawing/2014/main" id="{253CC5FD-A8F2-4AB9-8731-F2F9A10142B1}"/>
              </a:ext>
            </a:extLst>
          </p:cNvPr>
          <p:cNvPicPr>
            <a:picLocks noChangeAspect="1"/>
          </p:cNvPicPr>
          <p:nvPr/>
        </p:nvPicPr>
        <p:blipFill>
          <a:blip r:embed="rId6">
            <a:duotone>
              <a:prstClr val="black"/>
              <a:schemeClr val="accent6">
                <a:tint val="45000"/>
                <a:satMod val="400000"/>
              </a:schemeClr>
            </a:duotone>
          </a:blip>
          <a:stretch>
            <a:fillRect/>
          </a:stretch>
        </p:blipFill>
        <p:spPr>
          <a:xfrm rot="12186170">
            <a:off x="7658328" y="4715395"/>
            <a:ext cx="1073534" cy="708844"/>
          </a:xfrm>
          <a:prstGeom prst="rect">
            <a:avLst/>
          </a:prstGeom>
        </p:spPr>
      </p:pic>
      <p:pic>
        <p:nvPicPr>
          <p:cNvPr id="84" name="Picture 83">
            <a:extLst>
              <a:ext uri="{FF2B5EF4-FFF2-40B4-BE49-F238E27FC236}">
                <a16:creationId xmlns:a16="http://schemas.microsoft.com/office/drawing/2014/main" id="{1790F036-7A94-4986-A0C1-7CE15F64E9F8}"/>
              </a:ext>
            </a:extLst>
          </p:cNvPr>
          <p:cNvPicPr>
            <a:picLocks noChangeAspect="1"/>
          </p:cNvPicPr>
          <p:nvPr/>
        </p:nvPicPr>
        <p:blipFill>
          <a:blip r:embed="rId6">
            <a:lum bright="70000" contrast="-70000"/>
          </a:blip>
          <a:stretch>
            <a:fillRect/>
          </a:stretch>
        </p:blipFill>
        <p:spPr>
          <a:xfrm rot="10355385">
            <a:off x="8007090" y="2868907"/>
            <a:ext cx="2456570" cy="466885"/>
          </a:xfrm>
          <a:prstGeom prst="rect">
            <a:avLst/>
          </a:prstGeom>
        </p:spPr>
      </p:pic>
      <p:pic>
        <p:nvPicPr>
          <p:cNvPr id="85" name="Picture 84">
            <a:extLst>
              <a:ext uri="{FF2B5EF4-FFF2-40B4-BE49-F238E27FC236}">
                <a16:creationId xmlns:a16="http://schemas.microsoft.com/office/drawing/2014/main" id="{8C2DF99D-9094-4CAC-8169-0280E9D6F768}"/>
              </a:ext>
            </a:extLst>
          </p:cNvPr>
          <p:cNvPicPr>
            <a:picLocks noChangeAspect="1"/>
          </p:cNvPicPr>
          <p:nvPr/>
        </p:nvPicPr>
        <p:blipFill>
          <a:blip r:embed="rId6">
            <a:clrChange>
              <a:clrFrom>
                <a:srgbClr val="000000">
                  <a:alpha val="0"/>
                </a:srgbClr>
              </a:clrFrom>
              <a:clrTo>
                <a:srgbClr val="000000">
                  <a:alpha val="0"/>
                </a:srgbClr>
              </a:clrTo>
            </a:clrChange>
            <a:duotone>
              <a:schemeClr val="accent4">
                <a:shade val="45000"/>
                <a:satMod val="135000"/>
              </a:schemeClr>
              <a:prstClr val="white"/>
            </a:duotone>
          </a:blip>
          <a:stretch>
            <a:fillRect/>
          </a:stretch>
        </p:blipFill>
        <p:spPr>
          <a:xfrm>
            <a:off x="2123836" y="3665698"/>
            <a:ext cx="2011854" cy="579170"/>
          </a:xfrm>
          <a:prstGeom prst="rect">
            <a:avLst/>
          </a:prstGeom>
        </p:spPr>
      </p:pic>
      <p:pic>
        <p:nvPicPr>
          <p:cNvPr id="86" name="Picture 85">
            <a:extLst>
              <a:ext uri="{FF2B5EF4-FFF2-40B4-BE49-F238E27FC236}">
                <a16:creationId xmlns:a16="http://schemas.microsoft.com/office/drawing/2014/main" id="{10A0A24C-27A3-430F-81C3-F7F427B50DC2}"/>
              </a:ext>
            </a:extLst>
          </p:cNvPr>
          <p:cNvPicPr>
            <a:picLocks noChangeAspect="1"/>
          </p:cNvPicPr>
          <p:nvPr/>
        </p:nvPicPr>
        <p:blipFill>
          <a:blip r:embed="rId6">
            <a:duotone>
              <a:schemeClr val="accent5">
                <a:shade val="45000"/>
                <a:satMod val="135000"/>
              </a:schemeClr>
              <a:prstClr val="white"/>
            </a:duotone>
          </a:blip>
          <a:stretch>
            <a:fillRect/>
          </a:stretch>
        </p:blipFill>
        <p:spPr>
          <a:xfrm rot="3309826">
            <a:off x="4661792" y="2342169"/>
            <a:ext cx="686423" cy="408782"/>
          </a:xfrm>
          <a:prstGeom prst="rect">
            <a:avLst/>
          </a:prstGeom>
        </p:spPr>
      </p:pic>
      <p:pic>
        <p:nvPicPr>
          <p:cNvPr id="87" name="Picture 86">
            <a:extLst>
              <a:ext uri="{FF2B5EF4-FFF2-40B4-BE49-F238E27FC236}">
                <a16:creationId xmlns:a16="http://schemas.microsoft.com/office/drawing/2014/main" id="{87D1EF38-1236-4321-9620-1CC1BBE6643A}"/>
              </a:ext>
            </a:extLst>
          </p:cNvPr>
          <p:cNvPicPr>
            <a:picLocks noChangeAspect="1"/>
          </p:cNvPicPr>
          <p:nvPr/>
        </p:nvPicPr>
        <p:blipFill>
          <a:blip r:embed="rId7">
            <a:duotone>
              <a:schemeClr val="bg2">
                <a:shade val="45000"/>
                <a:satMod val="135000"/>
              </a:schemeClr>
              <a:prstClr val="white"/>
            </a:duotone>
            <a:extLst>
              <a:ext uri="{BEBA8EAE-BF5A-486C-A8C5-ECC9F3942E4B}">
                <a14:imgProps xmlns:a14="http://schemas.microsoft.com/office/drawing/2010/main">
                  <a14:imgLayer r:embed="rId8">
                    <a14:imgEffect>
                      <a14:saturation sat="66000"/>
                    </a14:imgEffect>
                  </a14:imgLayer>
                </a14:imgProps>
              </a:ext>
            </a:extLst>
          </a:blip>
          <a:stretch>
            <a:fillRect/>
          </a:stretch>
        </p:blipFill>
        <p:spPr>
          <a:xfrm rot="1428847">
            <a:off x="2714235" y="2197619"/>
            <a:ext cx="1680506" cy="483782"/>
          </a:xfrm>
          <a:prstGeom prst="rect">
            <a:avLst/>
          </a:prstGeom>
        </p:spPr>
      </p:pic>
      <p:pic>
        <p:nvPicPr>
          <p:cNvPr id="88" name="Picture 87">
            <a:extLst>
              <a:ext uri="{FF2B5EF4-FFF2-40B4-BE49-F238E27FC236}">
                <a16:creationId xmlns:a16="http://schemas.microsoft.com/office/drawing/2014/main" id="{35DB6185-FAC9-4260-9FA5-CB62C0FD84B5}"/>
              </a:ext>
            </a:extLst>
          </p:cNvPr>
          <p:cNvPicPr>
            <a:picLocks noChangeAspect="1"/>
          </p:cNvPicPr>
          <p:nvPr/>
        </p:nvPicPr>
        <p:blipFill>
          <a:blip r:embed="rId6">
            <a:duotone>
              <a:schemeClr val="accent2">
                <a:shade val="45000"/>
                <a:satMod val="135000"/>
              </a:schemeClr>
              <a:prstClr val="white"/>
            </a:duotone>
          </a:blip>
          <a:stretch>
            <a:fillRect/>
          </a:stretch>
        </p:blipFill>
        <p:spPr>
          <a:xfrm rot="8696719">
            <a:off x="5077153" y="2445858"/>
            <a:ext cx="1485497" cy="358666"/>
          </a:xfrm>
          <a:prstGeom prst="rect">
            <a:avLst/>
          </a:prstGeom>
        </p:spPr>
      </p:pic>
    </p:spTree>
    <p:extLst>
      <p:ext uri="{BB962C8B-B14F-4D97-AF65-F5344CB8AC3E}">
        <p14:creationId xmlns:p14="http://schemas.microsoft.com/office/powerpoint/2010/main" val="3769681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A011EEC-9109-429E-B8C9-722EAD8EA975}"/>
              </a:ext>
            </a:extLst>
          </p:cNvPr>
          <p:cNvSpPr>
            <a:spLocks noGrp="1"/>
          </p:cNvSpPr>
          <p:nvPr>
            <p:ph type="pic" idx="11"/>
          </p:nvPr>
        </p:nvSpPr>
        <p:spPr/>
      </p:sp>
      <p:sp>
        <p:nvSpPr>
          <p:cNvPr id="3" name="Title 2">
            <a:extLst>
              <a:ext uri="{FF2B5EF4-FFF2-40B4-BE49-F238E27FC236}">
                <a16:creationId xmlns:a16="http://schemas.microsoft.com/office/drawing/2014/main" id="{436E894A-FC96-4817-876A-7D8B6C01B8CE}"/>
              </a:ext>
            </a:extLst>
          </p:cNvPr>
          <p:cNvSpPr>
            <a:spLocks noGrp="1"/>
          </p:cNvSpPr>
          <p:nvPr>
            <p:ph type="title"/>
          </p:nvPr>
        </p:nvSpPr>
        <p:spPr>
          <a:xfrm>
            <a:off x="6809942" y="432380"/>
            <a:ext cx="5223164" cy="2064769"/>
          </a:xfrm>
        </p:spPr>
        <p:txBody>
          <a:bodyPr/>
          <a:lstStyle/>
          <a:p>
            <a:r>
              <a:rPr lang="en-US" dirty="0">
                <a:latin typeface="Gabriola" panose="04040605051002020D02" pitchFamily="82" charset="0"/>
              </a:rPr>
              <a:t>What are the job opportunities upon completing this Artificial Intelligence  course</a:t>
            </a:r>
            <a:endParaRPr lang="en-IN" dirty="0">
              <a:latin typeface="Gabriola" panose="04040605051002020D02" pitchFamily="82" charset="0"/>
            </a:endParaRPr>
          </a:p>
        </p:txBody>
      </p:sp>
      <p:sp>
        <p:nvSpPr>
          <p:cNvPr id="4" name="Content Placeholder 3">
            <a:extLst>
              <a:ext uri="{FF2B5EF4-FFF2-40B4-BE49-F238E27FC236}">
                <a16:creationId xmlns:a16="http://schemas.microsoft.com/office/drawing/2014/main" id="{92CD6C22-A0B1-471C-B928-5A222A79E74A}"/>
              </a:ext>
            </a:extLst>
          </p:cNvPr>
          <p:cNvSpPr>
            <a:spLocks noGrp="1"/>
          </p:cNvSpPr>
          <p:nvPr>
            <p:ph idx="1"/>
          </p:nvPr>
        </p:nvSpPr>
        <p:spPr>
          <a:xfrm>
            <a:off x="6962775" y="3251411"/>
            <a:ext cx="4695826" cy="3470064"/>
          </a:xfrm>
        </p:spPr>
        <p:txBody>
          <a:bodyPr>
            <a:noAutofit/>
          </a:bodyPr>
          <a:lstStyle/>
          <a:p>
            <a:pPr algn="l">
              <a:buFont typeface="Arial" panose="020B0604020202020204" pitchFamily="34" charset="0"/>
              <a:buChar char="•"/>
            </a:pPr>
            <a:r>
              <a:rPr lang="en-US" sz="2800" b="0" i="0" dirty="0">
                <a:effectLst/>
                <a:latin typeface="Gabriola" panose="04040605051002020D02" pitchFamily="82" charset="0"/>
              </a:rPr>
              <a:t>Artificial Intelligence Engineer</a:t>
            </a:r>
            <a:br>
              <a:rPr lang="en-US" sz="2800" b="0" i="0" dirty="0">
                <a:effectLst/>
                <a:latin typeface="Gabriola" panose="04040605051002020D02" pitchFamily="82" charset="0"/>
              </a:rPr>
            </a:br>
            <a:r>
              <a:rPr lang="en-US" sz="2800" b="0" i="0" dirty="0">
                <a:effectLst/>
                <a:latin typeface="Gabriola" panose="04040605051002020D02" pitchFamily="82" charset="0"/>
              </a:rPr>
              <a:t> </a:t>
            </a:r>
          </a:p>
          <a:p>
            <a:pPr algn="l">
              <a:buFont typeface="Arial" panose="020B0604020202020204" pitchFamily="34" charset="0"/>
              <a:buChar char="•"/>
            </a:pPr>
            <a:r>
              <a:rPr lang="en-US" sz="2800" b="0" i="0" dirty="0">
                <a:effectLst/>
                <a:latin typeface="Gabriola" panose="04040605051002020D02" pitchFamily="82" charset="0"/>
              </a:rPr>
              <a:t>Data Scientist</a:t>
            </a:r>
            <a:br>
              <a:rPr lang="en-US" sz="2800" b="0" i="0" dirty="0">
                <a:effectLst/>
                <a:latin typeface="Gabriola" panose="04040605051002020D02" pitchFamily="82" charset="0"/>
              </a:rPr>
            </a:br>
            <a:r>
              <a:rPr lang="en-US" sz="2800" b="0" i="0" dirty="0">
                <a:effectLst/>
                <a:latin typeface="Gabriola" panose="04040605051002020D02" pitchFamily="82" charset="0"/>
              </a:rPr>
              <a:t> </a:t>
            </a:r>
          </a:p>
          <a:p>
            <a:pPr algn="l">
              <a:buFont typeface="Arial" panose="020B0604020202020204" pitchFamily="34" charset="0"/>
              <a:buChar char="•"/>
            </a:pPr>
            <a:r>
              <a:rPr lang="en-US" sz="2800" b="0" i="0" dirty="0">
                <a:effectLst/>
                <a:latin typeface="Gabriola" panose="04040605051002020D02" pitchFamily="82" charset="0"/>
              </a:rPr>
              <a:t>Analytics Manager/Lead</a:t>
            </a:r>
            <a:br>
              <a:rPr lang="en-US" sz="2800" b="0" i="0" dirty="0">
                <a:effectLst/>
                <a:latin typeface="Gabriola" panose="04040605051002020D02" pitchFamily="82" charset="0"/>
              </a:rPr>
            </a:br>
            <a:r>
              <a:rPr lang="en-US" sz="2800" b="0" i="0" dirty="0">
                <a:effectLst/>
                <a:latin typeface="Gabriola" panose="04040605051002020D02" pitchFamily="82" charset="0"/>
              </a:rPr>
              <a:t> </a:t>
            </a:r>
          </a:p>
          <a:p>
            <a:pPr algn="l">
              <a:buFont typeface="Arial" panose="020B0604020202020204" pitchFamily="34" charset="0"/>
              <a:buChar char="•"/>
            </a:pPr>
            <a:r>
              <a:rPr lang="en-US" sz="2800" b="0" i="0" dirty="0">
                <a:effectLst/>
                <a:latin typeface="Gabriola" panose="04040605051002020D02" pitchFamily="82" charset="0"/>
              </a:rPr>
              <a:t>Machine Learning Engineer</a:t>
            </a:r>
            <a:br>
              <a:rPr lang="en-US" sz="2800" b="0" i="0" dirty="0">
                <a:effectLst/>
                <a:latin typeface="Gabriola" panose="04040605051002020D02" pitchFamily="82" charset="0"/>
              </a:rPr>
            </a:br>
            <a:r>
              <a:rPr lang="en-US" sz="2800" b="0" i="0" dirty="0">
                <a:effectLst/>
                <a:latin typeface="Gabriola" panose="04040605051002020D02" pitchFamily="82" charset="0"/>
              </a:rPr>
              <a:t> </a:t>
            </a:r>
          </a:p>
          <a:p>
            <a:pPr algn="l">
              <a:buFont typeface="Arial" panose="020B0604020202020204" pitchFamily="34" charset="0"/>
              <a:buChar char="•"/>
            </a:pPr>
            <a:r>
              <a:rPr lang="en-US" sz="2800" b="0" i="0" dirty="0">
                <a:effectLst/>
                <a:latin typeface="Gabriola" panose="04040605051002020D02" pitchFamily="82" charset="0"/>
              </a:rPr>
              <a:t>Statistical Programming Specialist</a:t>
            </a:r>
          </a:p>
          <a:p>
            <a:endParaRPr lang="en-IN" sz="2800" dirty="0">
              <a:latin typeface="Gabriola" panose="04040605051002020D02" pitchFamily="82" charset="0"/>
            </a:endParaRPr>
          </a:p>
        </p:txBody>
      </p:sp>
      <p:sp>
        <p:nvSpPr>
          <p:cNvPr id="5" name="Slide Number Placeholder 4">
            <a:extLst>
              <a:ext uri="{FF2B5EF4-FFF2-40B4-BE49-F238E27FC236}">
                <a16:creationId xmlns:a16="http://schemas.microsoft.com/office/drawing/2014/main" id="{B378A387-496F-430A-8C3A-44F2DD2A47DF}"/>
              </a:ext>
            </a:extLst>
          </p:cNvPr>
          <p:cNvSpPr>
            <a:spLocks noGrp="1"/>
          </p:cNvSpPr>
          <p:nvPr>
            <p:ph type="sldNum" sz="quarter" idx="10"/>
          </p:nvPr>
        </p:nvSpPr>
        <p:spPr/>
        <p:txBody>
          <a:bodyPr/>
          <a:lstStyle/>
          <a:p>
            <a:r>
              <a:rPr lang="en-US"/>
              <a:t>PAGE </a:t>
            </a:r>
            <a:fld id="{4A9B5881-4007-4345-955A-79C2656F0C49}" type="slidenum">
              <a:rPr lang="en-US" smtClean="0"/>
              <a:pPr/>
              <a:t>16</a:t>
            </a:fld>
            <a:endParaRPr lang="en-US" dirty="0"/>
          </a:p>
        </p:txBody>
      </p:sp>
      <p:pic>
        <p:nvPicPr>
          <p:cNvPr id="6" name="Picture 5">
            <a:extLst>
              <a:ext uri="{FF2B5EF4-FFF2-40B4-BE49-F238E27FC236}">
                <a16:creationId xmlns:a16="http://schemas.microsoft.com/office/drawing/2014/main" id="{A63DFCB3-D43E-4A4B-A859-2AE61016C95E}"/>
              </a:ext>
            </a:extLst>
          </p:cNvPr>
          <p:cNvPicPr>
            <a:picLocks noChangeAspect="1"/>
          </p:cNvPicPr>
          <p:nvPr/>
        </p:nvPicPr>
        <p:blipFill>
          <a:blip r:embed="rId2"/>
          <a:stretch>
            <a:fillRect/>
          </a:stretch>
        </p:blipFill>
        <p:spPr>
          <a:xfrm>
            <a:off x="0" y="0"/>
            <a:ext cx="6429376" cy="6858000"/>
          </a:xfrm>
          <a:prstGeom prst="rect">
            <a:avLst/>
          </a:prstGeom>
        </p:spPr>
      </p:pic>
    </p:spTree>
    <p:extLst>
      <p:ext uri="{BB962C8B-B14F-4D97-AF65-F5344CB8AC3E}">
        <p14:creationId xmlns:p14="http://schemas.microsoft.com/office/powerpoint/2010/main" val="2239230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ED6034A0-A42B-472D-BD01-43FC54E94017}"/>
              </a:ext>
            </a:extLst>
          </p:cNvPr>
          <p:cNvPicPr>
            <a:picLocks noGrp="1" noChangeAspect="1"/>
          </p:cNvPicPr>
          <p:nvPr>
            <p:ph type="pic" idx="11"/>
          </p:nvPr>
        </p:nvPicPr>
        <p:blipFill>
          <a:blip r:embed="rId2"/>
          <a:srcRect l="26547" r="26547"/>
          <a:stretch>
            <a:fillRect/>
          </a:stretch>
        </p:blipFill>
        <p:spPr>
          <a:xfrm>
            <a:off x="0" y="0"/>
            <a:ext cx="6442364" cy="6721475"/>
          </a:xfrm>
          <a:prstGeom prst="rect">
            <a:avLst/>
          </a:prstGeom>
        </p:spPr>
      </p:pic>
      <p:sp>
        <p:nvSpPr>
          <p:cNvPr id="3" name="Title 2">
            <a:extLst>
              <a:ext uri="{FF2B5EF4-FFF2-40B4-BE49-F238E27FC236}">
                <a16:creationId xmlns:a16="http://schemas.microsoft.com/office/drawing/2014/main" id="{3C0BA208-E18F-4FBA-9BB2-181ABE8434C5}"/>
              </a:ext>
            </a:extLst>
          </p:cNvPr>
          <p:cNvSpPr>
            <a:spLocks noGrp="1"/>
          </p:cNvSpPr>
          <p:nvPr>
            <p:ph type="title"/>
          </p:nvPr>
        </p:nvSpPr>
        <p:spPr>
          <a:xfrm>
            <a:off x="6623339" y="108247"/>
            <a:ext cx="5291570" cy="1526589"/>
          </a:xfrm>
        </p:spPr>
        <p:txBody>
          <a:bodyPr/>
          <a:lstStyle/>
          <a:p>
            <a:pPr algn="ctr"/>
            <a:r>
              <a:rPr lang="en-US" sz="4800" dirty="0">
                <a:latin typeface="Gabriola" panose="04040605051002020D02" pitchFamily="82" charset="0"/>
              </a:rPr>
              <a:t>Why become a AI Engineer</a:t>
            </a:r>
            <a:endParaRPr lang="en-IN" sz="4800" dirty="0">
              <a:latin typeface="Gabriola" panose="04040605051002020D02" pitchFamily="82" charset="0"/>
            </a:endParaRPr>
          </a:p>
        </p:txBody>
      </p:sp>
      <p:sp>
        <p:nvSpPr>
          <p:cNvPr id="4" name="Content Placeholder 3">
            <a:extLst>
              <a:ext uri="{FF2B5EF4-FFF2-40B4-BE49-F238E27FC236}">
                <a16:creationId xmlns:a16="http://schemas.microsoft.com/office/drawing/2014/main" id="{5627190F-753A-4F9B-BF00-39E9164B811E}"/>
              </a:ext>
            </a:extLst>
          </p:cNvPr>
          <p:cNvSpPr>
            <a:spLocks noGrp="1"/>
          </p:cNvSpPr>
          <p:nvPr>
            <p:ph idx="1"/>
          </p:nvPr>
        </p:nvSpPr>
        <p:spPr>
          <a:xfrm>
            <a:off x="6921211" y="1971960"/>
            <a:ext cx="4993698" cy="4581239"/>
          </a:xfrm>
        </p:spPr>
        <p:txBody>
          <a:bodyPr>
            <a:noAutofit/>
          </a:bodyPr>
          <a:lstStyle/>
          <a:p>
            <a:pPr marL="0" indent="0" algn="just">
              <a:buNone/>
            </a:pPr>
            <a:r>
              <a:rPr lang="en-US" sz="2800" b="0" i="0" dirty="0">
                <a:effectLst/>
                <a:latin typeface="Gabriola" panose="04040605051002020D02" pitchFamily="82" charset="0"/>
              </a:rPr>
              <a:t>The current and future demand is staggering. The New York Times reports a candidate shortage for certified AI Engineers, with fewer than 10,000 qualified people in the world to fill these jobs, which according to Paysa earn an average salary of $172,000 per year in the U.S. (or Rs.17 lakhs to Rs. 25 lakhs in India) for AI Engineers with the required skills.</a:t>
            </a:r>
          </a:p>
          <a:p>
            <a:pPr marL="0" indent="0" algn="just">
              <a:buNone/>
            </a:pPr>
            <a:br>
              <a:rPr lang="en-US" sz="2800" dirty="0">
                <a:latin typeface="Gabriola" panose="04040605051002020D02" pitchFamily="82" charset="0"/>
              </a:rPr>
            </a:br>
            <a:endParaRPr lang="en-IN" sz="2800" dirty="0">
              <a:latin typeface="Gabriola" panose="04040605051002020D02" pitchFamily="82" charset="0"/>
            </a:endParaRPr>
          </a:p>
        </p:txBody>
      </p:sp>
      <p:sp>
        <p:nvSpPr>
          <p:cNvPr id="5" name="Slide Number Placeholder 4">
            <a:extLst>
              <a:ext uri="{FF2B5EF4-FFF2-40B4-BE49-F238E27FC236}">
                <a16:creationId xmlns:a16="http://schemas.microsoft.com/office/drawing/2014/main" id="{1D3DB1A2-B269-4857-A8CF-4E633921E929}"/>
              </a:ext>
            </a:extLst>
          </p:cNvPr>
          <p:cNvSpPr>
            <a:spLocks noGrp="1"/>
          </p:cNvSpPr>
          <p:nvPr>
            <p:ph type="sldNum" sz="quarter" idx="10"/>
          </p:nvPr>
        </p:nvSpPr>
        <p:spPr/>
        <p:txBody>
          <a:bodyPr/>
          <a:lstStyle/>
          <a:p>
            <a:r>
              <a:rPr lang="en-US"/>
              <a:t>PAGE </a:t>
            </a:r>
            <a:fld id="{4A9B5881-4007-4345-955A-79C2656F0C49}" type="slidenum">
              <a:rPr lang="en-US" smtClean="0"/>
              <a:pPr/>
              <a:t>17</a:t>
            </a:fld>
            <a:endParaRPr lang="en-US" dirty="0"/>
          </a:p>
        </p:txBody>
      </p:sp>
    </p:spTree>
    <p:extLst>
      <p:ext uri="{BB962C8B-B14F-4D97-AF65-F5344CB8AC3E}">
        <p14:creationId xmlns:p14="http://schemas.microsoft.com/office/powerpoint/2010/main" val="2779114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E5A743-0E64-48B6-ABFF-C7EA999A81B7}"/>
              </a:ext>
            </a:extLst>
          </p:cNvPr>
          <p:cNvSpPr>
            <a:spLocks noGrp="1"/>
          </p:cNvSpPr>
          <p:nvPr>
            <p:ph type="title"/>
          </p:nvPr>
        </p:nvSpPr>
        <p:spPr>
          <a:xfrm>
            <a:off x="6657974" y="549523"/>
            <a:ext cx="4695825" cy="956773"/>
          </a:xfrm>
        </p:spPr>
        <p:txBody>
          <a:bodyPr/>
          <a:lstStyle/>
          <a:p>
            <a:pPr algn="ctr"/>
            <a:r>
              <a:rPr lang="en-US" sz="4800" dirty="0">
                <a:latin typeface="Gabriola" panose="04040605051002020D02" pitchFamily="82" charset="0"/>
              </a:rPr>
              <a:t>Full stack development</a:t>
            </a:r>
            <a:endParaRPr lang="en-IN" sz="4800" dirty="0">
              <a:latin typeface="Gabriola" panose="04040605051002020D02" pitchFamily="82" charset="0"/>
            </a:endParaRPr>
          </a:p>
        </p:txBody>
      </p:sp>
      <p:sp>
        <p:nvSpPr>
          <p:cNvPr id="4" name="Content Placeholder 3">
            <a:extLst>
              <a:ext uri="{FF2B5EF4-FFF2-40B4-BE49-F238E27FC236}">
                <a16:creationId xmlns:a16="http://schemas.microsoft.com/office/drawing/2014/main" id="{3FD37D3D-B6CD-4D5A-86C9-E03696C78DFD}"/>
              </a:ext>
            </a:extLst>
          </p:cNvPr>
          <p:cNvSpPr>
            <a:spLocks noGrp="1"/>
          </p:cNvSpPr>
          <p:nvPr>
            <p:ph idx="1"/>
          </p:nvPr>
        </p:nvSpPr>
        <p:spPr/>
        <p:txBody>
          <a:bodyPr>
            <a:normAutofit/>
          </a:bodyPr>
          <a:lstStyle/>
          <a:p>
            <a:r>
              <a:rPr lang="en-US" sz="2800" b="1" dirty="0">
                <a:latin typeface="Gabriola" panose="04040605051002020D02" pitchFamily="82" charset="0"/>
              </a:rPr>
              <a:t> It refers to the development of both front end(client side) and back end(server side) portions of web application. ... They work on the frontend, backend, database and debugging of web application or websites</a:t>
            </a:r>
            <a:endParaRPr lang="en-IN" sz="2800" b="1" dirty="0">
              <a:latin typeface="Gabriola" panose="04040605051002020D02" pitchFamily="82" charset="0"/>
            </a:endParaRPr>
          </a:p>
        </p:txBody>
      </p:sp>
      <p:sp>
        <p:nvSpPr>
          <p:cNvPr id="5" name="Slide Number Placeholder 4">
            <a:extLst>
              <a:ext uri="{FF2B5EF4-FFF2-40B4-BE49-F238E27FC236}">
                <a16:creationId xmlns:a16="http://schemas.microsoft.com/office/drawing/2014/main" id="{23DF7FD1-92B3-423B-8F56-16CFC35EF5CA}"/>
              </a:ext>
            </a:extLst>
          </p:cNvPr>
          <p:cNvSpPr>
            <a:spLocks noGrp="1"/>
          </p:cNvSpPr>
          <p:nvPr>
            <p:ph type="sldNum" sz="quarter" idx="10"/>
          </p:nvPr>
        </p:nvSpPr>
        <p:spPr/>
        <p:txBody>
          <a:bodyPr/>
          <a:lstStyle/>
          <a:p>
            <a:r>
              <a:rPr lang="en-US"/>
              <a:t>PAGE </a:t>
            </a:r>
            <a:fld id="{4A9B5881-4007-4345-955A-79C2656F0C49}" type="slidenum">
              <a:rPr lang="en-US" smtClean="0"/>
              <a:pPr/>
              <a:t>18</a:t>
            </a:fld>
            <a:endParaRPr lang="en-US" dirty="0"/>
          </a:p>
        </p:txBody>
      </p:sp>
      <p:pic>
        <p:nvPicPr>
          <p:cNvPr id="12" name="Picture Placeholder 11">
            <a:extLst>
              <a:ext uri="{FF2B5EF4-FFF2-40B4-BE49-F238E27FC236}">
                <a16:creationId xmlns:a16="http://schemas.microsoft.com/office/drawing/2014/main" id="{C967A154-B011-4065-A20E-D2D1E78A4C62}"/>
              </a:ext>
            </a:extLst>
          </p:cNvPr>
          <p:cNvPicPr>
            <a:picLocks noGrp="1" noChangeAspect="1"/>
          </p:cNvPicPr>
          <p:nvPr>
            <p:ph type="pic" idx="11"/>
          </p:nvPr>
        </p:nvPicPr>
        <p:blipFill>
          <a:blip r:embed="rId2"/>
          <a:srcRect l="26085" r="26085"/>
          <a:stretch>
            <a:fillRect/>
          </a:stretch>
        </p:blipFill>
        <p:spPr>
          <a:xfrm>
            <a:off x="0" y="-180109"/>
            <a:ext cx="6483927" cy="7218218"/>
          </a:xfrm>
          <a:prstGeom prst="rect">
            <a:avLst/>
          </a:prstGeom>
        </p:spPr>
      </p:pic>
    </p:spTree>
    <p:extLst>
      <p:ext uri="{BB962C8B-B14F-4D97-AF65-F5344CB8AC3E}">
        <p14:creationId xmlns:p14="http://schemas.microsoft.com/office/powerpoint/2010/main" val="1042002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0ED38D-BD5B-4B6D-A91A-023988F5CE27}"/>
              </a:ext>
            </a:extLst>
          </p:cNvPr>
          <p:cNvSpPr>
            <a:spLocks noGrp="1"/>
          </p:cNvSpPr>
          <p:nvPr>
            <p:ph type="title"/>
          </p:nvPr>
        </p:nvSpPr>
        <p:spPr/>
        <p:txBody>
          <a:bodyPr/>
          <a:lstStyle/>
          <a:p>
            <a:r>
              <a:rPr lang="en-US" sz="4800" dirty="0">
                <a:latin typeface="Gabriola" panose="04040605051002020D02" pitchFamily="82" charset="0"/>
              </a:rPr>
              <a:t>Skill Needed to be a Full Stack Developer</a:t>
            </a:r>
            <a:endParaRPr lang="en-IN" sz="4800" dirty="0">
              <a:latin typeface="Gabriola" panose="04040605051002020D02" pitchFamily="82" charset="0"/>
            </a:endParaRPr>
          </a:p>
        </p:txBody>
      </p:sp>
      <p:sp>
        <p:nvSpPr>
          <p:cNvPr id="5" name="Slide Number Placeholder 4">
            <a:extLst>
              <a:ext uri="{FF2B5EF4-FFF2-40B4-BE49-F238E27FC236}">
                <a16:creationId xmlns:a16="http://schemas.microsoft.com/office/drawing/2014/main" id="{A2459B0B-7260-4691-BAE3-197CFB692CC3}"/>
              </a:ext>
            </a:extLst>
          </p:cNvPr>
          <p:cNvSpPr>
            <a:spLocks noGrp="1"/>
          </p:cNvSpPr>
          <p:nvPr>
            <p:ph type="sldNum" sz="quarter" idx="10"/>
          </p:nvPr>
        </p:nvSpPr>
        <p:spPr/>
        <p:txBody>
          <a:bodyPr/>
          <a:lstStyle/>
          <a:p>
            <a:r>
              <a:rPr lang="en-US"/>
              <a:t>PAGE </a:t>
            </a:r>
            <a:fld id="{4A9B5881-4007-4345-955A-79C2656F0C49}" type="slidenum">
              <a:rPr lang="en-US" smtClean="0"/>
              <a:pPr/>
              <a:t>19</a:t>
            </a:fld>
            <a:endParaRPr lang="en-US" dirty="0"/>
          </a:p>
        </p:txBody>
      </p:sp>
      <p:pic>
        <p:nvPicPr>
          <p:cNvPr id="1026" name="Picture 2" descr="7 Skills Every Full Stack Developer Needs in 2021">
            <a:extLst>
              <a:ext uri="{FF2B5EF4-FFF2-40B4-BE49-F238E27FC236}">
                <a16:creationId xmlns:a16="http://schemas.microsoft.com/office/drawing/2014/main" id="{F0714215-867A-4F2F-970B-A640F421EE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05300" y="1"/>
            <a:ext cx="7886699" cy="6721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660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a:xfrm>
            <a:off x="838200" y="611077"/>
            <a:ext cx="6602260" cy="833663"/>
          </a:xfrm>
          <a:gradFill>
            <a:gsLst>
              <a:gs pos="1000">
                <a:schemeClr val="tx1">
                  <a:lumMod val="85000"/>
                  <a:lumOff val="15000"/>
                </a:schemeClr>
              </a:gs>
              <a:gs pos="100000">
                <a:schemeClr val="accent2">
                  <a:lumMod val="50000"/>
                </a:schemeClr>
              </a:gs>
            </a:gsLst>
          </a:gradFill>
        </p:spPr>
        <p:txBody>
          <a:bodyPr>
            <a:normAutofit fontScale="90000"/>
          </a:bodyPr>
          <a:lstStyle/>
          <a:p>
            <a:pPr algn="ctr"/>
            <a:r>
              <a:rPr lang="en-US" sz="5300" dirty="0">
                <a:latin typeface="Gabriola" panose="04040605051002020D02" pitchFamily="82" charset="0"/>
              </a:rPr>
              <a:t>Agenda</a:t>
            </a:r>
            <a:endParaRPr lang="en-US" sz="4400" dirty="0">
              <a:solidFill>
                <a:schemeClr val="bg1"/>
              </a:solidFill>
              <a:latin typeface="Gabriola" panose="04040605051002020D02" pitchFamily="82" charset="0"/>
            </a:endParaRPr>
          </a:p>
        </p:txBody>
      </p:sp>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p:txBody>
          <a:bodyPr/>
          <a:lstStyle/>
          <a:p>
            <a:r>
              <a:rPr lang="en-US" dirty="0"/>
              <a:t>PAGE </a:t>
            </a:r>
            <a:fld id="{4A9B5881-4007-4345-955A-79C2656F0C49}" type="slidenum">
              <a:rPr lang="en-US" smtClean="0"/>
              <a:pPr/>
              <a:t>2</a:t>
            </a:fld>
            <a:endParaRPr lang="en-US" dirty="0"/>
          </a:p>
        </p:txBody>
      </p:sp>
      <p:sp>
        <p:nvSpPr>
          <p:cNvPr id="22" name="Content Placeholder 21">
            <a:extLst>
              <a:ext uri="{FF2B5EF4-FFF2-40B4-BE49-F238E27FC236}">
                <a16:creationId xmlns:a16="http://schemas.microsoft.com/office/drawing/2014/main" id="{D046A2C6-A106-441A-A63B-5849E05A7B81}"/>
              </a:ext>
            </a:extLst>
          </p:cNvPr>
          <p:cNvSpPr>
            <a:spLocks noGrp="1"/>
          </p:cNvSpPr>
          <p:nvPr>
            <p:ph idx="1"/>
          </p:nvPr>
        </p:nvSpPr>
        <p:spPr/>
        <p:txBody>
          <a:bodyPr>
            <a:normAutofit/>
          </a:bodyPr>
          <a:lstStyle/>
          <a:p>
            <a:r>
              <a:rPr lang="en-US" sz="2800" dirty="0">
                <a:latin typeface="Gabriola" panose="04040605051002020D02" pitchFamily="82" charset="0"/>
              </a:rPr>
              <a:t>Introduction to education system</a:t>
            </a:r>
          </a:p>
          <a:p>
            <a:pPr marL="0" indent="0">
              <a:buNone/>
            </a:pPr>
            <a:r>
              <a:rPr lang="en-IN" sz="2800" dirty="0">
                <a:latin typeface="Gabriola" panose="04040605051002020D02" pitchFamily="82" charset="0"/>
              </a:rPr>
              <a:t>Modes of education</a:t>
            </a:r>
          </a:p>
          <a:p>
            <a:r>
              <a:rPr lang="en-US" sz="2800" dirty="0">
                <a:latin typeface="Gabriola" panose="04040605051002020D02" pitchFamily="82" charset="0"/>
              </a:rPr>
              <a:t>Benefits of  Online Education Over Regular Education</a:t>
            </a:r>
            <a:endParaRPr lang="en-IN" sz="2800" dirty="0">
              <a:latin typeface="Gabriola" panose="04040605051002020D02" pitchFamily="82" charset="0"/>
            </a:endParaRPr>
          </a:p>
          <a:p>
            <a:r>
              <a:rPr lang="en-IN" sz="2800" dirty="0">
                <a:latin typeface="Gabriola" panose="04040605051002020D02" pitchFamily="82" charset="0"/>
              </a:rPr>
              <a:t>Why Online Education is Important</a:t>
            </a:r>
          </a:p>
          <a:p>
            <a:r>
              <a:rPr lang="en-US" sz="2800" dirty="0">
                <a:latin typeface="Gabriola" panose="04040605051002020D02" pitchFamily="82" charset="0"/>
              </a:rPr>
              <a:t>In what ways online education is helpful ?</a:t>
            </a:r>
            <a:endParaRPr lang="en-IN" sz="2800" dirty="0">
              <a:latin typeface="Gabriola" panose="04040605051002020D02" pitchFamily="82" charset="0"/>
            </a:endParaRPr>
          </a:p>
          <a:p>
            <a:r>
              <a:rPr lang="en-IN" sz="2800" dirty="0">
                <a:latin typeface="Gabriola" panose="04040605051002020D02" pitchFamily="82" charset="0"/>
              </a:rPr>
              <a:t>Graph of Online Courses</a:t>
            </a:r>
          </a:p>
          <a:p>
            <a:r>
              <a:rPr lang="en-IN" sz="2800" dirty="0">
                <a:latin typeface="Gabriola" panose="04040605051002020D02" pitchFamily="82" charset="0"/>
              </a:rPr>
              <a:t>Courses Outline</a:t>
            </a:r>
          </a:p>
          <a:p>
            <a:r>
              <a:rPr lang="en-IN" sz="2800" dirty="0">
                <a:latin typeface="Gabriola" panose="04040605051002020D02" pitchFamily="82" charset="0"/>
              </a:rPr>
              <a:t>Conclusion</a:t>
            </a:r>
          </a:p>
        </p:txBody>
      </p:sp>
    </p:spTree>
    <p:extLst>
      <p:ext uri="{BB962C8B-B14F-4D97-AF65-F5344CB8AC3E}">
        <p14:creationId xmlns:p14="http://schemas.microsoft.com/office/powerpoint/2010/main" val="4080338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CA37526C-DF65-4272-A41C-9DBDE3B6443D}"/>
              </a:ext>
            </a:extLst>
          </p:cNvPr>
          <p:cNvPicPr>
            <a:picLocks noGrp="1" noChangeAspect="1"/>
          </p:cNvPicPr>
          <p:nvPr>
            <p:ph type="pic" idx="1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8729" r="18729"/>
          <a:stretch>
            <a:fillRect/>
          </a:stretch>
        </p:blipFill>
        <p:spPr/>
      </p:pic>
      <p:sp>
        <p:nvSpPr>
          <p:cNvPr id="3" name="Title 2">
            <a:extLst>
              <a:ext uri="{FF2B5EF4-FFF2-40B4-BE49-F238E27FC236}">
                <a16:creationId xmlns:a16="http://schemas.microsoft.com/office/drawing/2014/main" id="{251E23BD-2912-49B1-B2E1-61437CB13828}"/>
              </a:ext>
            </a:extLst>
          </p:cNvPr>
          <p:cNvSpPr>
            <a:spLocks noGrp="1"/>
          </p:cNvSpPr>
          <p:nvPr>
            <p:ph type="title"/>
          </p:nvPr>
        </p:nvSpPr>
        <p:spPr>
          <a:xfrm>
            <a:off x="6657974" y="180191"/>
            <a:ext cx="4695825" cy="1695437"/>
          </a:xfrm>
          <a:solidFill>
            <a:schemeClr val="accent1">
              <a:lumMod val="40000"/>
              <a:lumOff val="60000"/>
            </a:schemeClr>
          </a:solidFill>
        </p:spPr>
        <p:txBody>
          <a:bodyPr/>
          <a:lstStyle/>
          <a:p>
            <a:r>
              <a:rPr lang="en-US" sz="4800" dirty="0">
                <a:latin typeface="Gabriola" panose="04040605051002020D02" pitchFamily="82" charset="0"/>
              </a:rPr>
              <a:t>Career opportunity in Full Stack Development</a:t>
            </a:r>
            <a:endParaRPr lang="en-IN" sz="4800" dirty="0">
              <a:latin typeface="Gabriola" panose="04040605051002020D02" pitchFamily="82" charset="0"/>
            </a:endParaRPr>
          </a:p>
        </p:txBody>
      </p:sp>
      <p:sp>
        <p:nvSpPr>
          <p:cNvPr id="4" name="Content Placeholder 3">
            <a:extLst>
              <a:ext uri="{FF2B5EF4-FFF2-40B4-BE49-F238E27FC236}">
                <a16:creationId xmlns:a16="http://schemas.microsoft.com/office/drawing/2014/main" id="{39D425AE-5936-4CBC-831C-BCFEE6A6C527}"/>
              </a:ext>
            </a:extLst>
          </p:cNvPr>
          <p:cNvSpPr>
            <a:spLocks noGrp="1"/>
          </p:cNvSpPr>
          <p:nvPr>
            <p:ph idx="1"/>
          </p:nvPr>
        </p:nvSpPr>
        <p:spPr>
          <a:xfrm>
            <a:off x="6657974" y="2923309"/>
            <a:ext cx="4695826" cy="3253654"/>
          </a:xfrm>
        </p:spPr>
        <p:txBody>
          <a:bodyPr>
            <a:normAutofit/>
          </a:bodyPr>
          <a:lstStyle/>
          <a:p>
            <a:pPr marL="0" indent="0">
              <a:buNone/>
            </a:pPr>
            <a:r>
              <a:rPr lang="en-US" sz="2800" dirty="0">
                <a:latin typeface="Gabriola" panose="04040605051002020D02" pitchFamily="82" charset="0"/>
              </a:rPr>
              <a:t>1. Full-Stack Developer</a:t>
            </a:r>
          </a:p>
          <a:p>
            <a:pPr marL="0" indent="0">
              <a:buNone/>
            </a:pPr>
            <a:r>
              <a:rPr lang="en-US" sz="2800" dirty="0">
                <a:latin typeface="Gabriola" panose="04040605051002020D02" pitchFamily="82" charset="0"/>
              </a:rPr>
              <a:t>2. Back-End Developer</a:t>
            </a:r>
          </a:p>
          <a:p>
            <a:pPr marL="0" indent="0">
              <a:buNone/>
            </a:pPr>
            <a:r>
              <a:rPr lang="en-US" sz="2800" dirty="0">
                <a:latin typeface="Gabriola" panose="04040605051002020D02" pitchFamily="82" charset="0"/>
              </a:rPr>
              <a:t>3. Front-End Developer</a:t>
            </a:r>
          </a:p>
          <a:p>
            <a:pPr marL="0" indent="0">
              <a:buNone/>
            </a:pPr>
            <a:r>
              <a:rPr lang="en-US" sz="2800" dirty="0">
                <a:latin typeface="Gabriola" panose="04040605051002020D02" pitchFamily="82" charset="0"/>
              </a:rPr>
              <a:t>4. Web Developer </a:t>
            </a:r>
          </a:p>
          <a:p>
            <a:pPr marL="0" indent="0">
              <a:buNone/>
            </a:pPr>
            <a:r>
              <a:rPr lang="en-US" sz="2800" dirty="0">
                <a:latin typeface="Gabriola" panose="04040605051002020D02" pitchFamily="82" charset="0"/>
              </a:rPr>
              <a:t>5. Web Designer</a:t>
            </a:r>
          </a:p>
          <a:p>
            <a:pPr marL="0" indent="0">
              <a:buNone/>
            </a:pPr>
            <a:endParaRPr lang="en-IN" sz="2800" dirty="0">
              <a:latin typeface="Gabriola" panose="04040605051002020D02" pitchFamily="82" charset="0"/>
            </a:endParaRPr>
          </a:p>
        </p:txBody>
      </p:sp>
      <p:sp>
        <p:nvSpPr>
          <p:cNvPr id="5" name="Slide Number Placeholder 4">
            <a:extLst>
              <a:ext uri="{FF2B5EF4-FFF2-40B4-BE49-F238E27FC236}">
                <a16:creationId xmlns:a16="http://schemas.microsoft.com/office/drawing/2014/main" id="{2DDE4980-8FDA-4D3A-97D5-1400B682D1F1}"/>
              </a:ext>
            </a:extLst>
          </p:cNvPr>
          <p:cNvSpPr>
            <a:spLocks noGrp="1"/>
          </p:cNvSpPr>
          <p:nvPr>
            <p:ph type="sldNum" sz="quarter" idx="10"/>
          </p:nvPr>
        </p:nvSpPr>
        <p:spPr/>
        <p:txBody>
          <a:bodyPr/>
          <a:lstStyle/>
          <a:p>
            <a:r>
              <a:rPr lang="en-US"/>
              <a:t>PAGE </a:t>
            </a:r>
            <a:fld id="{4A9B5881-4007-4345-955A-79C2656F0C49}" type="slidenum">
              <a:rPr lang="en-US" smtClean="0"/>
              <a:pPr/>
              <a:t>20</a:t>
            </a:fld>
            <a:endParaRPr lang="en-US" dirty="0"/>
          </a:p>
        </p:txBody>
      </p:sp>
    </p:spTree>
    <p:extLst>
      <p:ext uri="{BB962C8B-B14F-4D97-AF65-F5344CB8AC3E}">
        <p14:creationId xmlns:p14="http://schemas.microsoft.com/office/powerpoint/2010/main" val="159193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76D34B-04B2-4A01-9810-1F1785B01CCF}"/>
              </a:ext>
            </a:extLst>
          </p:cNvPr>
          <p:cNvSpPr>
            <a:spLocks noGrp="1"/>
          </p:cNvSpPr>
          <p:nvPr>
            <p:ph type="title"/>
          </p:nvPr>
        </p:nvSpPr>
        <p:spPr>
          <a:xfrm>
            <a:off x="1641763" y="1043683"/>
            <a:ext cx="7793182" cy="1049106"/>
          </a:xfrm>
        </p:spPr>
        <p:txBody>
          <a:bodyPr/>
          <a:lstStyle/>
          <a:p>
            <a:pPr algn="ctr"/>
            <a:r>
              <a:rPr lang="en-US" sz="6000" dirty="0">
                <a:latin typeface="Gabriola" panose="04040605051002020D02" pitchFamily="82" charset="0"/>
              </a:rPr>
              <a:t>Conclusion</a:t>
            </a:r>
            <a:endParaRPr lang="en-IN" sz="6000" dirty="0">
              <a:latin typeface="Gabriola" panose="04040605051002020D02" pitchFamily="82" charset="0"/>
            </a:endParaRPr>
          </a:p>
        </p:txBody>
      </p:sp>
      <p:sp>
        <p:nvSpPr>
          <p:cNvPr id="6" name="Content Placeholder 5">
            <a:extLst>
              <a:ext uri="{FF2B5EF4-FFF2-40B4-BE49-F238E27FC236}">
                <a16:creationId xmlns:a16="http://schemas.microsoft.com/office/drawing/2014/main" id="{C0588153-0E70-45F3-B1A4-3EDC61FE465A}"/>
              </a:ext>
            </a:extLst>
          </p:cNvPr>
          <p:cNvSpPr>
            <a:spLocks noGrp="1"/>
          </p:cNvSpPr>
          <p:nvPr>
            <p:ph idx="1"/>
          </p:nvPr>
        </p:nvSpPr>
        <p:spPr>
          <a:xfrm>
            <a:off x="671945" y="2656897"/>
            <a:ext cx="10515600" cy="3704578"/>
          </a:xfrm>
        </p:spPr>
        <p:txBody>
          <a:bodyPr>
            <a:normAutofit fontScale="92500"/>
          </a:bodyPr>
          <a:lstStyle/>
          <a:p>
            <a:pPr algn="just"/>
            <a:r>
              <a:rPr lang="en-US" sz="2800" dirty="0">
                <a:latin typeface="Gabriola" panose="04040605051002020D02" pitchFamily="82" charset="0"/>
              </a:rPr>
              <a:t>Learners website is created based on online education. This is very helpful those people whose want to increase own knowledge in IT Field’s popular courses  such as Data Analysis ,Artificial Intelligence  and full stack development which is trending and most demanding Courses in market .</a:t>
            </a:r>
          </a:p>
          <a:p>
            <a:pPr algn="just"/>
            <a:r>
              <a:rPr lang="en-US" sz="2800" dirty="0">
                <a:latin typeface="Gabriola" panose="04040605051002020D02" pitchFamily="82" charset="0"/>
              </a:rPr>
              <a:t>May be various types of people couldn’t  have  time to do these  types of course from institute due to economic problem  . He/she have to do job or whose is a student but in his/her area haven’t any instate or good trainer . Then Don’t worry . Learners website have a greatest opportunity for you .</a:t>
            </a:r>
          </a:p>
          <a:p>
            <a:pPr algn="just"/>
            <a:r>
              <a:rPr lang="en-US" sz="2800" dirty="0">
                <a:latin typeface="Gabriola" panose="04040605051002020D02" pitchFamily="82" charset="0"/>
              </a:rPr>
              <a:t>You able to learn your favorite skills just like Artificial Intelligence ,Data Analysis &amp; Full Stack Development  anywhere and anytime  . You get your dream Job . </a:t>
            </a:r>
          </a:p>
          <a:p>
            <a:pPr algn="just"/>
            <a:endParaRPr lang="en-IN" sz="2800" dirty="0">
              <a:latin typeface="Gabriola" panose="04040605051002020D02" pitchFamily="82" charset="0"/>
            </a:endParaRPr>
          </a:p>
        </p:txBody>
      </p:sp>
      <p:sp>
        <p:nvSpPr>
          <p:cNvPr id="4" name="Slide Number Placeholder 3">
            <a:extLst>
              <a:ext uri="{FF2B5EF4-FFF2-40B4-BE49-F238E27FC236}">
                <a16:creationId xmlns:a16="http://schemas.microsoft.com/office/drawing/2014/main" id="{2E469611-1197-49EB-BBAB-9B5238733638}"/>
              </a:ext>
            </a:extLst>
          </p:cNvPr>
          <p:cNvSpPr>
            <a:spLocks noGrp="1"/>
          </p:cNvSpPr>
          <p:nvPr>
            <p:ph type="sldNum" sz="quarter" idx="10"/>
          </p:nvPr>
        </p:nvSpPr>
        <p:spPr/>
        <p:txBody>
          <a:bodyPr/>
          <a:lstStyle/>
          <a:p>
            <a:r>
              <a:rPr lang="en-US"/>
              <a:t>PAGE </a:t>
            </a:r>
            <a:fld id="{4A9B5881-4007-4345-955A-79C2656F0C49}" type="slidenum">
              <a:rPr lang="en-US" smtClean="0"/>
              <a:pPr/>
              <a:t>21</a:t>
            </a:fld>
            <a:endParaRPr lang="en-US" dirty="0"/>
          </a:p>
        </p:txBody>
      </p:sp>
    </p:spTree>
    <p:extLst>
      <p:ext uri="{BB962C8B-B14F-4D97-AF65-F5344CB8AC3E}">
        <p14:creationId xmlns:p14="http://schemas.microsoft.com/office/powerpoint/2010/main" val="3311567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090BB86-D394-4722-B2A7-E7ECE831A479}"/>
              </a:ext>
            </a:extLst>
          </p:cNvPr>
          <p:cNvSpPr>
            <a:spLocks noGrp="1"/>
          </p:cNvSpPr>
          <p:nvPr>
            <p:ph idx="1"/>
          </p:nvPr>
        </p:nvSpPr>
        <p:spPr>
          <a:xfrm>
            <a:off x="1572491" y="637309"/>
            <a:ext cx="9123218" cy="5431197"/>
          </a:xfrm>
        </p:spPr>
        <p:txBody>
          <a:bodyPr/>
          <a:lstStyle/>
          <a:p>
            <a:endParaRPr lang="en-IN" dirty="0"/>
          </a:p>
        </p:txBody>
      </p:sp>
      <p:sp>
        <p:nvSpPr>
          <p:cNvPr id="3" name="Slide Number Placeholder 2">
            <a:extLst>
              <a:ext uri="{FF2B5EF4-FFF2-40B4-BE49-F238E27FC236}">
                <a16:creationId xmlns:a16="http://schemas.microsoft.com/office/drawing/2014/main" id="{7AE69AE5-9939-42BE-8B27-080957053B99}"/>
              </a:ext>
            </a:extLst>
          </p:cNvPr>
          <p:cNvSpPr>
            <a:spLocks noGrp="1"/>
          </p:cNvSpPr>
          <p:nvPr>
            <p:ph type="sldNum" sz="quarter" idx="10"/>
          </p:nvPr>
        </p:nvSpPr>
        <p:spPr/>
        <p:txBody>
          <a:bodyPr/>
          <a:lstStyle/>
          <a:p>
            <a:r>
              <a:rPr lang="en-US"/>
              <a:t>PAGE </a:t>
            </a:r>
            <a:fld id="{4A9B5881-4007-4345-955A-79C2656F0C49}" type="slidenum">
              <a:rPr lang="en-US" smtClean="0"/>
              <a:pPr/>
              <a:t>22</a:t>
            </a:fld>
            <a:endParaRPr lang="en-US" dirty="0"/>
          </a:p>
        </p:txBody>
      </p:sp>
      <p:pic>
        <p:nvPicPr>
          <p:cNvPr id="1026" name="Picture 2" descr="THANK YOU ANY QUESTIONS? - Robert Downey Jr Thanks all | Meme Generator">
            <a:extLst>
              <a:ext uri="{FF2B5EF4-FFF2-40B4-BE49-F238E27FC236}">
                <a16:creationId xmlns:a16="http://schemas.microsoft.com/office/drawing/2014/main" id="{1BF561AA-0702-47A9-B3C2-664E0971E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2491" y="637309"/>
            <a:ext cx="9123218" cy="5431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682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E94DC0-C921-4551-B868-CCFD5B0DE6B9}"/>
              </a:ext>
            </a:extLst>
          </p:cNvPr>
          <p:cNvSpPr>
            <a:spLocks noGrp="1"/>
          </p:cNvSpPr>
          <p:nvPr>
            <p:ph type="title"/>
          </p:nvPr>
        </p:nvSpPr>
        <p:spPr/>
        <p:txBody>
          <a:bodyPr/>
          <a:lstStyle/>
          <a:p>
            <a:pPr algn="ctr"/>
            <a:r>
              <a:rPr lang="en-US" dirty="0">
                <a:latin typeface="Gabriola" panose="04040605051002020D02" pitchFamily="82" charset="0"/>
              </a:rPr>
              <a:t>Introduction</a:t>
            </a:r>
            <a:endParaRPr lang="en-IN" dirty="0">
              <a:latin typeface="Gabriola" panose="04040605051002020D02" pitchFamily="82" charset="0"/>
            </a:endParaRPr>
          </a:p>
        </p:txBody>
      </p:sp>
      <p:sp>
        <p:nvSpPr>
          <p:cNvPr id="6" name="Content Placeholder 5">
            <a:extLst>
              <a:ext uri="{FF2B5EF4-FFF2-40B4-BE49-F238E27FC236}">
                <a16:creationId xmlns:a16="http://schemas.microsoft.com/office/drawing/2014/main" id="{318E8F74-57F3-4E37-A9A0-97AE91BF78C0}"/>
              </a:ext>
            </a:extLst>
          </p:cNvPr>
          <p:cNvSpPr>
            <a:spLocks noGrp="1"/>
          </p:cNvSpPr>
          <p:nvPr>
            <p:ph idx="1"/>
          </p:nvPr>
        </p:nvSpPr>
        <p:spPr/>
        <p:txBody>
          <a:bodyPr/>
          <a:lstStyle/>
          <a:p>
            <a:pPr marL="0" indent="0" algn="ctr">
              <a:buNone/>
            </a:pPr>
            <a:r>
              <a:rPr lang="en-US" sz="4800" dirty="0">
                <a:latin typeface="Gabriola" panose="04040605051002020D02" pitchFamily="82" charset="0"/>
              </a:rPr>
              <a:t>Education</a:t>
            </a:r>
          </a:p>
          <a:p>
            <a:pPr marL="0" indent="0" algn="just">
              <a:buNone/>
            </a:pPr>
            <a:r>
              <a:rPr lang="en-US" sz="2800" dirty="0">
                <a:latin typeface="Gabriola" panose="04040605051002020D02" pitchFamily="82" charset="0"/>
              </a:rPr>
              <a:t>Education is gaining knowledge </a:t>
            </a:r>
          </a:p>
          <a:p>
            <a:pPr marL="0" indent="0" algn="just">
              <a:buNone/>
            </a:pPr>
            <a:r>
              <a:rPr lang="en-US" sz="2800" dirty="0">
                <a:latin typeface="Gabriola" panose="04040605051002020D02" pitchFamily="82" charset="0"/>
              </a:rPr>
              <a:t>and skills which may use the past </a:t>
            </a:r>
          </a:p>
          <a:p>
            <a:pPr marL="0" indent="0" algn="just">
              <a:buNone/>
            </a:pPr>
            <a:r>
              <a:rPr lang="en-US" sz="2800" dirty="0">
                <a:latin typeface="Gabriola" panose="04040605051002020D02" pitchFamily="82" charset="0"/>
              </a:rPr>
              <a:t>information, present and also with future </a:t>
            </a:r>
          </a:p>
          <a:p>
            <a:pPr marL="0" indent="0" algn="just">
              <a:buNone/>
            </a:pPr>
            <a:r>
              <a:rPr lang="en-US" sz="2800" dirty="0">
                <a:latin typeface="Gabriola" panose="04040605051002020D02" pitchFamily="82" charset="0"/>
              </a:rPr>
              <a:t>information transferred from one person to </a:t>
            </a:r>
          </a:p>
          <a:p>
            <a:pPr marL="0" indent="0" algn="just">
              <a:buNone/>
            </a:pPr>
            <a:r>
              <a:rPr lang="en-US" sz="2800" dirty="0">
                <a:latin typeface="Gabriola" panose="04040605051002020D02" pitchFamily="82" charset="0"/>
              </a:rPr>
              <a:t>another through teaching, research, training.</a:t>
            </a:r>
          </a:p>
          <a:p>
            <a:pPr marL="0" indent="0" algn="just">
              <a:buNone/>
            </a:pPr>
            <a:endParaRPr lang="en-US" sz="2800" dirty="0">
              <a:latin typeface="Gabriola" panose="04040605051002020D02" pitchFamily="82" charset="0"/>
            </a:endParaRPr>
          </a:p>
          <a:p>
            <a:pPr marL="0" indent="0" algn="just">
              <a:buNone/>
            </a:pPr>
            <a:r>
              <a:rPr lang="en-US" sz="2800" dirty="0">
                <a:latin typeface="Gabriola" panose="04040605051002020D02" pitchFamily="82" charset="0"/>
              </a:rPr>
              <a:t>Nowadays it is of 2 types. </a:t>
            </a:r>
          </a:p>
          <a:p>
            <a:endParaRPr lang="en-IN" dirty="0">
              <a:latin typeface="Gabriola" panose="04040605051002020D02" pitchFamily="82" charset="0"/>
            </a:endParaRPr>
          </a:p>
        </p:txBody>
      </p:sp>
      <p:sp>
        <p:nvSpPr>
          <p:cNvPr id="4" name="Slide Number Placeholder 3">
            <a:extLst>
              <a:ext uri="{FF2B5EF4-FFF2-40B4-BE49-F238E27FC236}">
                <a16:creationId xmlns:a16="http://schemas.microsoft.com/office/drawing/2014/main" id="{48A42B7B-FE62-459A-87F7-D8FA699D0676}"/>
              </a:ext>
            </a:extLst>
          </p:cNvPr>
          <p:cNvSpPr>
            <a:spLocks noGrp="1"/>
          </p:cNvSpPr>
          <p:nvPr>
            <p:ph type="sldNum" sz="quarter" idx="10"/>
          </p:nvPr>
        </p:nvSpPr>
        <p:spPr/>
        <p:txBody>
          <a:bodyPr/>
          <a:lstStyle/>
          <a:p>
            <a:r>
              <a:rPr lang="en-US"/>
              <a:t>PAGE </a:t>
            </a:r>
            <a:fld id="{4A9B5881-4007-4345-955A-79C2656F0C49}" type="slidenum">
              <a:rPr lang="en-US" smtClean="0"/>
              <a:pPr/>
              <a:t>3</a:t>
            </a:fld>
            <a:endParaRPr lang="en-US" dirty="0"/>
          </a:p>
        </p:txBody>
      </p:sp>
    </p:spTree>
    <p:extLst>
      <p:ext uri="{BB962C8B-B14F-4D97-AF65-F5344CB8AC3E}">
        <p14:creationId xmlns:p14="http://schemas.microsoft.com/office/powerpoint/2010/main" val="2841550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35000" b="-35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EC21AA-DD87-4B68-BFB3-C934D26A59A1}"/>
              </a:ext>
            </a:extLst>
          </p:cNvPr>
          <p:cNvSpPr>
            <a:spLocks noGrp="1"/>
          </p:cNvSpPr>
          <p:nvPr>
            <p:ph type="title"/>
          </p:nvPr>
        </p:nvSpPr>
        <p:spPr>
          <a:xfrm>
            <a:off x="96982" y="136525"/>
            <a:ext cx="12095018" cy="6584950"/>
          </a:xfrm>
          <a:blipFill>
            <a:blip r:embed="rId4">
              <a:extLst>
                <a:ext uri="{837473B0-CC2E-450A-ABE3-18F120FF3D39}">
                  <a1611:picAttrSrcUrl xmlns:a1611="http://schemas.microsoft.com/office/drawing/2016/11/main" r:id="rId5"/>
                </a:ext>
              </a:extLst>
            </a:blip>
            <a:stretch>
              <a:fillRect/>
            </a:stretch>
          </a:blipFill>
          <a:ln w="28575">
            <a:solidFill>
              <a:schemeClr val="tx1"/>
            </a:solidFill>
          </a:ln>
        </p:spPr>
        <p:txBody>
          <a:bodyPr>
            <a:normAutofit fontScale="90000"/>
          </a:bodyPr>
          <a:lstStyle/>
          <a:p>
            <a:pPr algn="ctr"/>
            <a:r>
              <a:rPr lang="en-US" sz="5400" dirty="0">
                <a:latin typeface="Gabriola" panose="04040605051002020D02" pitchFamily="82" charset="0"/>
              </a:rPr>
              <a:t>Two Modes of Education</a:t>
            </a:r>
            <a:br>
              <a:rPr lang="en-US" sz="5400" dirty="0">
                <a:latin typeface="Gabriola" panose="04040605051002020D02" pitchFamily="82" charset="0"/>
              </a:rPr>
            </a:br>
            <a:br>
              <a:rPr lang="en-US" sz="5400" dirty="0">
                <a:latin typeface="Gabriola" panose="04040605051002020D02" pitchFamily="82" charset="0"/>
              </a:rPr>
            </a:br>
            <a:r>
              <a:rPr lang="en-US" sz="5400" dirty="0">
                <a:latin typeface="Gabriola" panose="04040605051002020D02" pitchFamily="82" charset="0"/>
              </a:rPr>
              <a:t> </a:t>
            </a:r>
            <a:br>
              <a:rPr lang="en-US" sz="5400" dirty="0">
                <a:latin typeface="Gabriola" panose="04040605051002020D02" pitchFamily="82" charset="0"/>
              </a:rPr>
            </a:br>
            <a:br>
              <a:rPr lang="en-US" sz="5400" dirty="0">
                <a:latin typeface="Gabriola" panose="04040605051002020D02" pitchFamily="82" charset="0"/>
              </a:rPr>
            </a:br>
            <a:br>
              <a:rPr lang="en-US" sz="5400" dirty="0">
                <a:latin typeface="Gabriola" panose="04040605051002020D02" pitchFamily="82" charset="0"/>
              </a:rPr>
            </a:br>
            <a:br>
              <a:rPr lang="en-US" sz="5400" dirty="0">
                <a:latin typeface="Gabriola" panose="04040605051002020D02" pitchFamily="82" charset="0"/>
              </a:rPr>
            </a:br>
            <a:br>
              <a:rPr lang="en-US" sz="5400" dirty="0">
                <a:latin typeface="Gabriola" panose="04040605051002020D02" pitchFamily="82" charset="0"/>
              </a:rPr>
            </a:br>
            <a:br>
              <a:rPr lang="en-US" sz="5400" dirty="0">
                <a:latin typeface="Gabriola" panose="04040605051002020D02" pitchFamily="82" charset="0"/>
              </a:rPr>
            </a:br>
            <a:endParaRPr lang="en-IN" sz="5400" dirty="0">
              <a:latin typeface="Gabriola" panose="04040605051002020D02" pitchFamily="82" charset="0"/>
            </a:endParaRPr>
          </a:p>
        </p:txBody>
      </p:sp>
      <p:sp>
        <p:nvSpPr>
          <p:cNvPr id="4" name="Slide Number Placeholder 3">
            <a:extLst>
              <a:ext uri="{FF2B5EF4-FFF2-40B4-BE49-F238E27FC236}">
                <a16:creationId xmlns:a16="http://schemas.microsoft.com/office/drawing/2014/main" id="{056F218C-2942-4A4D-BAD4-0E8EFADBA54C}"/>
              </a:ext>
            </a:extLst>
          </p:cNvPr>
          <p:cNvSpPr>
            <a:spLocks noGrp="1"/>
          </p:cNvSpPr>
          <p:nvPr>
            <p:ph type="sldNum" sz="quarter" idx="10"/>
          </p:nvPr>
        </p:nvSpPr>
        <p:spPr/>
        <p:txBody>
          <a:bodyPr/>
          <a:lstStyle/>
          <a:p>
            <a:r>
              <a:rPr lang="en-US"/>
              <a:t>PAGE </a:t>
            </a:r>
            <a:fld id="{4A9B5881-4007-4345-955A-79C2656F0C49}" type="slidenum">
              <a:rPr lang="en-US" smtClean="0"/>
              <a:pPr/>
              <a:t>4</a:t>
            </a:fld>
            <a:endParaRPr lang="en-US" dirty="0"/>
          </a:p>
        </p:txBody>
      </p:sp>
      <p:sp>
        <p:nvSpPr>
          <p:cNvPr id="6" name="Rectangle 5">
            <a:extLst>
              <a:ext uri="{FF2B5EF4-FFF2-40B4-BE49-F238E27FC236}">
                <a16:creationId xmlns:a16="http://schemas.microsoft.com/office/drawing/2014/main" id="{E7AFF649-04E3-410B-931C-B5E0882BF3BD}"/>
              </a:ext>
            </a:extLst>
          </p:cNvPr>
          <p:cNvSpPr/>
          <p:nvPr/>
        </p:nvSpPr>
        <p:spPr>
          <a:xfrm>
            <a:off x="7800108" y="4810114"/>
            <a:ext cx="3726873" cy="11083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a:latin typeface="Gabriola" panose="04040605051002020D02" pitchFamily="82" charset="0"/>
              </a:rPr>
              <a:t>Regular Education</a:t>
            </a:r>
            <a:endParaRPr lang="en-IN" sz="2800" dirty="0">
              <a:latin typeface="Gabriola" panose="04040605051002020D02" pitchFamily="82" charset="0"/>
            </a:endParaRPr>
          </a:p>
        </p:txBody>
      </p:sp>
      <p:sp>
        <p:nvSpPr>
          <p:cNvPr id="8" name="Rectangle 7">
            <a:extLst>
              <a:ext uri="{FF2B5EF4-FFF2-40B4-BE49-F238E27FC236}">
                <a16:creationId xmlns:a16="http://schemas.microsoft.com/office/drawing/2014/main" id="{C8A0CA4B-9052-4D57-BAE3-2A1DB5D88C20}"/>
              </a:ext>
            </a:extLst>
          </p:cNvPr>
          <p:cNvSpPr/>
          <p:nvPr/>
        </p:nvSpPr>
        <p:spPr>
          <a:xfrm>
            <a:off x="457200" y="4754194"/>
            <a:ext cx="3726873" cy="11083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a:latin typeface="Gabriola" panose="04040605051002020D02" pitchFamily="82" charset="0"/>
              </a:rPr>
              <a:t>Online Education</a:t>
            </a:r>
            <a:endParaRPr lang="en-IN" sz="2800" dirty="0">
              <a:latin typeface="Gabriola" panose="04040605051002020D02" pitchFamily="82" charset="0"/>
            </a:endParaRPr>
          </a:p>
        </p:txBody>
      </p:sp>
      <p:sp>
        <p:nvSpPr>
          <p:cNvPr id="9" name="Rectangle: Rounded Corners 8">
            <a:extLst>
              <a:ext uri="{FF2B5EF4-FFF2-40B4-BE49-F238E27FC236}">
                <a16:creationId xmlns:a16="http://schemas.microsoft.com/office/drawing/2014/main" id="{7203B1C2-83D5-4A33-B38D-A035391119C2}"/>
              </a:ext>
            </a:extLst>
          </p:cNvPr>
          <p:cNvSpPr/>
          <p:nvPr/>
        </p:nvSpPr>
        <p:spPr>
          <a:xfrm>
            <a:off x="3906983" y="1559566"/>
            <a:ext cx="4558145" cy="152703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0" dirty="0">
                <a:latin typeface="Gabriola" panose="04040605051002020D02" pitchFamily="82" charset="0"/>
              </a:rPr>
              <a:t>Education</a:t>
            </a:r>
            <a:endParaRPr lang="en-IN" sz="6000" dirty="0">
              <a:latin typeface="Gabriola" panose="04040605051002020D02" pitchFamily="82" charset="0"/>
            </a:endParaRPr>
          </a:p>
        </p:txBody>
      </p:sp>
      <p:cxnSp>
        <p:nvCxnSpPr>
          <p:cNvPr id="11" name="Straight Arrow Connector 10">
            <a:extLst>
              <a:ext uri="{FF2B5EF4-FFF2-40B4-BE49-F238E27FC236}">
                <a16:creationId xmlns:a16="http://schemas.microsoft.com/office/drawing/2014/main" id="{1A8A567A-2490-4613-BCA3-AC83175E770C}"/>
              </a:ext>
            </a:extLst>
          </p:cNvPr>
          <p:cNvCxnSpPr>
            <a:cxnSpLocks/>
          </p:cNvCxnSpPr>
          <p:nvPr/>
        </p:nvCxnSpPr>
        <p:spPr>
          <a:xfrm flipH="1">
            <a:off x="3906983" y="4061624"/>
            <a:ext cx="2078181" cy="6925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9E2AEC77-1688-4E8F-90B4-3D966B244EF2}"/>
              </a:ext>
            </a:extLst>
          </p:cNvPr>
          <p:cNvCxnSpPr>
            <a:cxnSpLocks/>
          </p:cNvCxnSpPr>
          <p:nvPr/>
        </p:nvCxnSpPr>
        <p:spPr>
          <a:xfrm>
            <a:off x="5953993" y="4061624"/>
            <a:ext cx="2358734" cy="7484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152B70AC-6E72-41C6-B156-81148EE23B95}"/>
              </a:ext>
            </a:extLst>
          </p:cNvPr>
          <p:cNvCxnSpPr>
            <a:cxnSpLocks/>
          </p:cNvCxnSpPr>
          <p:nvPr/>
        </p:nvCxnSpPr>
        <p:spPr>
          <a:xfrm>
            <a:off x="5985164" y="3086597"/>
            <a:ext cx="0" cy="986639"/>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60973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837473B0-CC2E-450A-ABE3-18F120FF3D39}">
                <a1611:picAttrSrcUrl xmlns:a1611="http://schemas.microsoft.com/office/drawing/2016/11/main" r:id="rId4"/>
              </a:ext>
            </a:extLst>
          </a:blip>
          <a:srcRect/>
          <a:stretch>
            <a:fillRect t="-15000" b="-15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0BCCFD-C0E5-48F9-AD04-378B2DC7B8BD}"/>
              </a:ext>
            </a:extLst>
          </p:cNvPr>
          <p:cNvSpPr>
            <a:spLocks noGrp="1"/>
          </p:cNvSpPr>
          <p:nvPr>
            <p:ph type="title"/>
          </p:nvPr>
        </p:nvSpPr>
        <p:spPr>
          <a:xfrm>
            <a:off x="839788" y="365125"/>
            <a:ext cx="10515600" cy="1065469"/>
          </a:xfrm>
        </p:spPr>
        <p:txBody>
          <a:bodyPr/>
          <a:lstStyle/>
          <a:p>
            <a:r>
              <a:rPr lang="en-US" dirty="0">
                <a:latin typeface="Gabriola" panose="04040605051002020D02" pitchFamily="82" charset="0"/>
              </a:rPr>
              <a:t>Benefits of  Online Education Over Regular Education</a:t>
            </a:r>
            <a:endParaRPr lang="en-IN" dirty="0">
              <a:latin typeface="Gabriola" panose="04040605051002020D02" pitchFamily="82" charset="0"/>
            </a:endParaRPr>
          </a:p>
        </p:txBody>
      </p:sp>
      <p:sp>
        <p:nvSpPr>
          <p:cNvPr id="6" name="Text Placeholder 5">
            <a:extLst>
              <a:ext uri="{FF2B5EF4-FFF2-40B4-BE49-F238E27FC236}">
                <a16:creationId xmlns:a16="http://schemas.microsoft.com/office/drawing/2014/main" id="{4F25F1AB-DCD3-4F24-BA60-00903D94954E}"/>
              </a:ext>
            </a:extLst>
          </p:cNvPr>
          <p:cNvSpPr>
            <a:spLocks noGrp="1"/>
          </p:cNvSpPr>
          <p:nvPr>
            <p:ph type="body" idx="1"/>
          </p:nvPr>
        </p:nvSpPr>
        <p:spPr>
          <a:xfrm>
            <a:off x="839788" y="1430594"/>
            <a:ext cx="5157787" cy="823912"/>
          </a:xfrm>
        </p:spPr>
        <p:txBody>
          <a:bodyPr>
            <a:normAutofit/>
          </a:bodyPr>
          <a:lstStyle/>
          <a:p>
            <a:r>
              <a:rPr lang="en-US" sz="4400" dirty="0">
                <a:latin typeface="Gabriola" panose="04040605051002020D02" pitchFamily="82" charset="0"/>
              </a:rPr>
              <a:t>Online Education</a:t>
            </a:r>
            <a:endParaRPr lang="en-IN" sz="4400" dirty="0">
              <a:latin typeface="Gabriola" panose="04040605051002020D02" pitchFamily="82" charset="0"/>
            </a:endParaRPr>
          </a:p>
        </p:txBody>
      </p:sp>
      <p:sp>
        <p:nvSpPr>
          <p:cNvPr id="7" name="Content Placeholder 6">
            <a:extLst>
              <a:ext uri="{FF2B5EF4-FFF2-40B4-BE49-F238E27FC236}">
                <a16:creationId xmlns:a16="http://schemas.microsoft.com/office/drawing/2014/main" id="{F0F43AB2-CD84-49A5-AF1B-5F64D3A844D2}"/>
              </a:ext>
            </a:extLst>
          </p:cNvPr>
          <p:cNvSpPr>
            <a:spLocks noGrp="1"/>
          </p:cNvSpPr>
          <p:nvPr>
            <p:ph sz="half" idx="2"/>
          </p:nvPr>
        </p:nvSpPr>
        <p:spPr>
          <a:xfrm>
            <a:off x="839788" y="2496064"/>
            <a:ext cx="5157787" cy="3996812"/>
          </a:xfrm>
          <a:blipFill dpi="0" rotWithShape="0">
            <a:blip r:embed="rId5">
              <a:extLst>
                <a:ext uri="{837473B0-CC2E-450A-ABE3-18F120FF3D39}">
                  <a1611:picAttrSrcUrl xmlns:a1611="http://schemas.microsoft.com/office/drawing/2016/11/main" r:id="rId6"/>
                </a:ext>
              </a:extLst>
            </a:blip>
            <a:srcRect/>
            <a:stretch>
              <a:fillRect/>
            </a:stretch>
          </a:blipFill>
        </p:spPr>
        <p:txBody>
          <a:bodyPr>
            <a:noAutofit/>
          </a:bodyPr>
          <a:lstStyle/>
          <a:p>
            <a:pPr marL="0" indent="0">
              <a:buNone/>
            </a:pPr>
            <a:r>
              <a:rPr lang="en-US" sz="2800" dirty="0">
                <a:solidFill>
                  <a:schemeClr val="tx1"/>
                </a:solidFill>
                <a:latin typeface="Gabriola" panose="04040605051002020D02" pitchFamily="82" charset="0"/>
              </a:rPr>
              <a:t>It is easy. Sitting at home can gain the </a:t>
            </a:r>
          </a:p>
          <a:p>
            <a:pPr marL="0" indent="0">
              <a:buNone/>
            </a:pPr>
            <a:r>
              <a:rPr lang="en-US" sz="2800" dirty="0">
                <a:solidFill>
                  <a:schemeClr val="tx1"/>
                </a:solidFill>
                <a:latin typeface="Gabriola" panose="04040605051002020D02" pitchFamily="82" charset="0"/>
              </a:rPr>
              <a:t>knowledge.</a:t>
            </a:r>
          </a:p>
          <a:p>
            <a:pPr marL="0" indent="0">
              <a:buNone/>
            </a:pPr>
            <a:r>
              <a:rPr lang="en-US" sz="2800" dirty="0">
                <a:solidFill>
                  <a:schemeClr val="tx1"/>
                </a:solidFill>
                <a:latin typeface="Gabriola" panose="04040605051002020D02" pitchFamily="82" charset="0"/>
              </a:rPr>
              <a:t> Less expensive.</a:t>
            </a:r>
          </a:p>
          <a:p>
            <a:pPr marL="0" indent="0">
              <a:buNone/>
            </a:pPr>
            <a:r>
              <a:rPr lang="en-US" sz="2800" dirty="0">
                <a:solidFill>
                  <a:schemeClr val="tx1"/>
                </a:solidFill>
                <a:latin typeface="Gabriola" panose="04040605051002020D02" pitchFamily="82" charset="0"/>
              </a:rPr>
              <a:t>Missed classes can be gained on any  time.</a:t>
            </a:r>
          </a:p>
          <a:p>
            <a:pPr marL="0" indent="0">
              <a:buNone/>
            </a:pPr>
            <a:r>
              <a:rPr lang="en-US" sz="2800" dirty="0">
                <a:solidFill>
                  <a:schemeClr val="tx1"/>
                </a:solidFill>
                <a:latin typeface="Gabriola" panose="04040605051002020D02" pitchFamily="82" charset="0"/>
              </a:rPr>
              <a:t>No timings.</a:t>
            </a:r>
          </a:p>
          <a:p>
            <a:pPr marL="0" indent="0">
              <a:buNone/>
            </a:pPr>
            <a:r>
              <a:rPr lang="en-US" sz="2800" dirty="0">
                <a:solidFill>
                  <a:schemeClr val="tx1"/>
                </a:solidFill>
                <a:latin typeface="Gabriola" panose="04040605051002020D02" pitchFamily="82" charset="0"/>
              </a:rPr>
              <a:t>Can get more explanations.</a:t>
            </a:r>
          </a:p>
          <a:p>
            <a:pPr marL="0" indent="0">
              <a:buNone/>
            </a:pPr>
            <a:endParaRPr lang="en-US" sz="2800" dirty="0">
              <a:solidFill>
                <a:schemeClr val="tx1"/>
              </a:solidFill>
              <a:latin typeface="Gabriola" panose="04040605051002020D02" pitchFamily="82" charset="0"/>
            </a:endParaRPr>
          </a:p>
          <a:p>
            <a:pPr marL="0" indent="0">
              <a:buNone/>
            </a:pPr>
            <a:endParaRPr lang="en-US" sz="2800" dirty="0">
              <a:solidFill>
                <a:schemeClr val="tx1"/>
              </a:solidFill>
              <a:latin typeface="Gabriola" panose="04040605051002020D02" pitchFamily="82" charset="0"/>
            </a:endParaRPr>
          </a:p>
          <a:p>
            <a:endParaRPr lang="en-IN" sz="2800" dirty="0">
              <a:solidFill>
                <a:schemeClr val="tx1"/>
              </a:solidFill>
              <a:latin typeface="Gabriola" panose="04040605051002020D02" pitchFamily="82" charset="0"/>
            </a:endParaRPr>
          </a:p>
        </p:txBody>
      </p:sp>
      <p:sp>
        <p:nvSpPr>
          <p:cNvPr id="8" name="Text Placeholder 7">
            <a:extLst>
              <a:ext uri="{FF2B5EF4-FFF2-40B4-BE49-F238E27FC236}">
                <a16:creationId xmlns:a16="http://schemas.microsoft.com/office/drawing/2014/main" id="{69926690-C041-4E24-8E6B-495376A9F22F}"/>
              </a:ext>
            </a:extLst>
          </p:cNvPr>
          <p:cNvSpPr>
            <a:spLocks noGrp="1"/>
          </p:cNvSpPr>
          <p:nvPr>
            <p:ph type="body" sz="quarter" idx="3"/>
          </p:nvPr>
        </p:nvSpPr>
        <p:spPr>
          <a:xfrm>
            <a:off x="6084887" y="1430594"/>
            <a:ext cx="5183188" cy="823912"/>
          </a:xfrm>
        </p:spPr>
        <p:txBody>
          <a:bodyPr>
            <a:normAutofit/>
          </a:bodyPr>
          <a:lstStyle/>
          <a:p>
            <a:r>
              <a:rPr lang="en-US" sz="4400" dirty="0">
                <a:latin typeface="Gabriola" panose="04040605051002020D02" pitchFamily="82" charset="0"/>
              </a:rPr>
              <a:t>Regular Education</a:t>
            </a:r>
            <a:endParaRPr lang="en-IN" sz="4400" dirty="0">
              <a:latin typeface="Gabriola" panose="04040605051002020D02" pitchFamily="82" charset="0"/>
            </a:endParaRPr>
          </a:p>
        </p:txBody>
      </p:sp>
      <p:sp>
        <p:nvSpPr>
          <p:cNvPr id="9" name="Content Placeholder 8">
            <a:extLst>
              <a:ext uri="{FF2B5EF4-FFF2-40B4-BE49-F238E27FC236}">
                <a16:creationId xmlns:a16="http://schemas.microsoft.com/office/drawing/2014/main" id="{37EDF56C-CAA1-4F7F-AF32-0FB6F59FD7E8}"/>
              </a:ext>
            </a:extLst>
          </p:cNvPr>
          <p:cNvSpPr>
            <a:spLocks noGrp="1"/>
          </p:cNvSpPr>
          <p:nvPr>
            <p:ph sz="quarter" idx="4"/>
          </p:nvPr>
        </p:nvSpPr>
        <p:spPr>
          <a:xfrm>
            <a:off x="6217328" y="2505074"/>
            <a:ext cx="5183188" cy="3987801"/>
          </a:xfrm>
          <a:blipFill>
            <a:blip r:embed="rId7">
              <a:extLst>
                <a:ext uri="{837473B0-CC2E-450A-ABE3-18F120FF3D39}">
                  <a1611:picAttrSrcUrl xmlns:a1611="http://schemas.microsoft.com/office/drawing/2016/11/main" r:id="rId8"/>
                </a:ext>
              </a:extLst>
            </a:blip>
            <a:stretch>
              <a:fillRect/>
            </a:stretch>
          </a:blipFill>
        </p:spPr>
        <p:txBody>
          <a:bodyPr>
            <a:noAutofit/>
          </a:bodyPr>
          <a:lstStyle/>
          <a:p>
            <a:pPr marL="0" indent="0">
              <a:buNone/>
            </a:pPr>
            <a:r>
              <a:rPr lang="en-US" sz="2800" dirty="0">
                <a:latin typeface="Gabriola" panose="04040605051002020D02" pitchFamily="82" charset="0"/>
              </a:rPr>
              <a:t>Knowledge is gained in a particular  center.</a:t>
            </a:r>
          </a:p>
          <a:p>
            <a:pPr marL="0" indent="0">
              <a:buNone/>
            </a:pPr>
            <a:r>
              <a:rPr lang="en-US" sz="2800" dirty="0">
                <a:latin typeface="Gabriola" panose="04040605051002020D02" pitchFamily="82" charset="0"/>
              </a:rPr>
              <a:t>Bit costlier.</a:t>
            </a:r>
          </a:p>
          <a:p>
            <a:pPr marL="0" indent="0">
              <a:buNone/>
            </a:pPr>
            <a:r>
              <a:rPr lang="en-US" sz="2800" dirty="0">
                <a:latin typeface="Gabriola" panose="04040605051002020D02" pitchFamily="82" charset="0"/>
              </a:rPr>
              <a:t>Missed classes are difficult to gain.</a:t>
            </a:r>
          </a:p>
          <a:p>
            <a:pPr marL="0" indent="0">
              <a:buNone/>
            </a:pPr>
            <a:r>
              <a:rPr lang="en-US" sz="2800" dirty="0">
                <a:latin typeface="Gabriola" panose="04040605051002020D02" pitchFamily="82" charset="0"/>
              </a:rPr>
              <a:t>Done on a perfect time</a:t>
            </a:r>
          </a:p>
          <a:p>
            <a:pPr marL="0" indent="0">
              <a:buNone/>
            </a:pPr>
            <a:r>
              <a:rPr lang="en-US" sz="2800" dirty="0">
                <a:latin typeface="Gabriola" panose="04040605051002020D02" pitchFamily="82" charset="0"/>
              </a:rPr>
              <a:t>Less explanations</a:t>
            </a:r>
            <a:endParaRPr lang="en-IN" sz="2800" dirty="0">
              <a:latin typeface="Gabriola" panose="04040605051002020D02" pitchFamily="82" charset="0"/>
            </a:endParaRPr>
          </a:p>
        </p:txBody>
      </p:sp>
      <p:sp>
        <p:nvSpPr>
          <p:cNvPr id="4" name="Slide Number Placeholder 3">
            <a:extLst>
              <a:ext uri="{FF2B5EF4-FFF2-40B4-BE49-F238E27FC236}">
                <a16:creationId xmlns:a16="http://schemas.microsoft.com/office/drawing/2014/main" id="{2745A681-80A1-40DF-AEBC-8A5052FD175D}"/>
              </a:ext>
            </a:extLst>
          </p:cNvPr>
          <p:cNvSpPr>
            <a:spLocks noGrp="1"/>
          </p:cNvSpPr>
          <p:nvPr>
            <p:ph type="sldNum" sz="quarter" idx="10"/>
          </p:nvPr>
        </p:nvSpPr>
        <p:spPr/>
        <p:txBody>
          <a:bodyPr/>
          <a:lstStyle/>
          <a:p>
            <a:r>
              <a:rPr lang="en-US"/>
              <a:t>PAGE </a:t>
            </a:r>
            <a:fld id="{4A9B5881-4007-4345-955A-79C2656F0C49}" type="slidenum">
              <a:rPr lang="en-US" smtClean="0"/>
              <a:pPr/>
              <a:t>5</a:t>
            </a:fld>
            <a:endParaRPr lang="en-US" dirty="0"/>
          </a:p>
        </p:txBody>
      </p:sp>
    </p:spTree>
    <p:extLst>
      <p:ext uri="{BB962C8B-B14F-4D97-AF65-F5344CB8AC3E}">
        <p14:creationId xmlns:p14="http://schemas.microsoft.com/office/powerpoint/2010/main" val="2595718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F44C-6E12-4BEC-A0ED-A64C2E687F64}"/>
              </a:ext>
            </a:extLst>
          </p:cNvPr>
          <p:cNvSpPr>
            <a:spLocks noGrp="1"/>
          </p:cNvSpPr>
          <p:nvPr>
            <p:ph type="title"/>
          </p:nvPr>
        </p:nvSpPr>
        <p:spPr>
          <a:xfrm>
            <a:off x="679450" y="249382"/>
            <a:ext cx="10515600" cy="1131183"/>
          </a:xfrm>
        </p:spPr>
        <p:txBody>
          <a:bodyPr/>
          <a:lstStyle/>
          <a:p>
            <a:pPr algn="ctr"/>
            <a:r>
              <a:rPr lang="en-US" dirty="0">
                <a:latin typeface="Gabriola" panose="04040605051002020D02" pitchFamily="82" charset="0"/>
              </a:rPr>
              <a:t>Impact of Online Education</a:t>
            </a:r>
            <a:endParaRPr lang="en-IN" dirty="0">
              <a:latin typeface="Gabriola" panose="04040605051002020D02" pitchFamily="82" charset="0"/>
            </a:endParaRPr>
          </a:p>
        </p:txBody>
      </p:sp>
      <p:sp>
        <p:nvSpPr>
          <p:cNvPr id="10" name="Text Placeholder 9">
            <a:extLst>
              <a:ext uri="{FF2B5EF4-FFF2-40B4-BE49-F238E27FC236}">
                <a16:creationId xmlns:a16="http://schemas.microsoft.com/office/drawing/2014/main" id="{4A55962B-CACA-4AB0-98E8-520A93992303}"/>
              </a:ext>
            </a:extLst>
          </p:cNvPr>
          <p:cNvSpPr>
            <a:spLocks noGrp="1"/>
          </p:cNvSpPr>
          <p:nvPr>
            <p:ph type="body" idx="1"/>
          </p:nvPr>
        </p:nvSpPr>
        <p:spPr>
          <a:xfrm>
            <a:off x="841086" y="1708658"/>
            <a:ext cx="10931814" cy="4652817"/>
          </a:xfrm>
          <a:blipFill>
            <a:blip r:embed="rId2">
              <a:extLst>
                <a:ext uri="{837473B0-CC2E-450A-ABE3-18F120FF3D39}">
                  <a1611:picAttrSrcUrl xmlns:a1611="http://schemas.microsoft.com/office/drawing/2016/11/main" r:id="rId3"/>
                </a:ext>
              </a:extLst>
            </a:blip>
            <a:stretch>
              <a:fillRect/>
            </a:stretch>
          </a:blipFill>
        </p:spPr>
        <p:txBody>
          <a:bodyPr>
            <a:noAutofit/>
          </a:bodyPr>
          <a:lstStyle/>
          <a:p>
            <a:pPr algn="l"/>
            <a:r>
              <a:rPr lang="en-IN" sz="2800" b="1" i="0" dirty="0">
                <a:solidFill>
                  <a:schemeClr val="bg1"/>
                </a:solidFill>
                <a:effectLst/>
                <a:latin typeface="Gabriola" panose="04040605051002020D02" pitchFamily="82" charset="0"/>
                <a:ea typeface="Verdana" panose="020B0604030504040204" pitchFamily="34" charset="0"/>
              </a:rPr>
              <a:t>It's flexible.</a:t>
            </a:r>
          </a:p>
          <a:p>
            <a:pPr algn="l"/>
            <a:br>
              <a:rPr lang="en-IN" sz="2800" dirty="0">
                <a:solidFill>
                  <a:schemeClr val="bg1"/>
                </a:solidFill>
                <a:latin typeface="Gabriola" panose="04040605051002020D02" pitchFamily="82" charset="0"/>
                <a:ea typeface="Verdana" panose="020B0604030504040204" pitchFamily="34" charset="0"/>
              </a:rPr>
            </a:br>
            <a:r>
              <a:rPr lang="en-IN" sz="2800" b="1" i="0" dirty="0">
                <a:solidFill>
                  <a:schemeClr val="bg1"/>
                </a:solidFill>
                <a:effectLst/>
                <a:latin typeface="Gabriola" panose="04040605051002020D02" pitchFamily="82" charset="0"/>
                <a:ea typeface="Verdana" panose="020B0604030504040204" pitchFamily="34" charset="0"/>
              </a:rPr>
              <a:t>It’s accessible.</a:t>
            </a:r>
            <a:endParaRPr lang="en-IN" sz="2800" dirty="0">
              <a:solidFill>
                <a:schemeClr val="bg1"/>
              </a:solidFill>
              <a:latin typeface="Gabriola" panose="04040605051002020D02" pitchFamily="82" charset="0"/>
              <a:ea typeface="Verdana" panose="020B0604030504040204" pitchFamily="34" charset="0"/>
            </a:endParaRPr>
          </a:p>
          <a:p>
            <a:endParaRPr lang="en-IN" sz="2800" b="1" i="0" dirty="0">
              <a:solidFill>
                <a:schemeClr val="bg1"/>
              </a:solidFill>
              <a:effectLst/>
              <a:latin typeface="Gabriola" panose="04040605051002020D02" pitchFamily="82" charset="0"/>
              <a:ea typeface="Verdana" panose="020B0604030504040204" pitchFamily="34" charset="0"/>
            </a:endParaRPr>
          </a:p>
          <a:p>
            <a:r>
              <a:rPr lang="en-US" sz="2800" b="1" i="0" dirty="0">
                <a:solidFill>
                  <a:schemeClr val="bg1"/>
                </a:solidFill>
                <a:effectLst/>
                <a:latin typeface="Gabriola" panose="04040605051002020D02" pitchFamily="82" charset="0"/>
                <a:ea typeface="Verdana" panose="020B0604030504040204" pitchFamily="34" charset="0"/>
              </a:rPr>
              <a:t>It offers a wide selection of programs.</a:t>
            </a:r>
          </a:p>
          <a:p>
            <a:endParaRPr lang="en-IN" sz="2800" dirty="0">
              <a:solidFill>
                <a:schemeClr val="bg1"/>
              </a:solidFill>
              <a:latin typeface="Gabriola" panose="04040605051002020D02" pitchFamily="82" charset="0"/>
              <a:ea typeface="Verdana" panose="020B0604030504040204" pitchFamily="34" charset="0"/>
            </a:endParaRPr>
          </a:p>
          <a:p>
            <a:r>
              <a:rPr lang="en-US" sz="2800" b="1" i="0" dirty="0">
                <a:solidFill>
                  <a:schemeClr val="bg1"/>
                </a:solidFill>
                <a:effectLst/>
                <a:latin typeface="Gabriola" panose="04040605051002020D02" pitchFamily="82" charset="0"/>
                <a:ea typeface="Verdana" panose="020B0604030504040204" pitchFamily="34" charset="0"/>
              </a:rPr>
              <a:t> It allows for a customized learning experience</a:t>
            </a:r>
          </a:p>
          <a:p>
            <a:endParaRPr lang="en-US" sz="2800" b="1" i="0" dirty="0">
              <a:solidFill>
                <a:schemeClr val="bg1"/>
              </a:solidFill>
              <a:effectLst/>
              <a:latin typeface="Gabriola" panose="04040605051002020D02" pitchFamily="82" charset="0"/>
              <a:ea typeface="Verdana" panose="020B0604030504040204" pitchFamily="34" charset="0"/>
            </a:endParaRPr>
          </a:p>
          <a:p>
            <a:pPr algn="l"/>
            <a:r>
              <a:rPr lang="en-US" sz="2800" b="1" i="0" dirty="0">
                <a:solidFill>
                  <a:schemeClr val="bg1"/>
                </a:solidFill>
                <a:effectLst/>
                <a:latin typeface="Gabriola" panose="04040605051002020D02" pitchFamily="82" charset="0"/>
                <a:ea typeface="Verdana" panose="020B0604030504040204" pitchFamily="34" charset="0"/>
              </a:rPr>
              <a:t>It’s more cost-effective than </a:t>
            </a:r>
            <a:r>
              <a:rPr lang="en-US" sz="2800" b="1" dirty="0">
                <a:solidFill>
                  <a:schemeClr val="bg1"/>
                </a:solidFill>
                <a:latin typeface="Gabriola" panose="04040605051002020D02" pitchFamily="82" charset="0"/>
                <a:ea typeface="Verdana" panose="020B0604030504040204" pitchFamily="34" charset="0"/>
              </a:rPr>
              <a:t>Regular</a:t>
            </a:r>
            <a:r>
              <a:rPr lang="en-US" sz="2800" b="1" i="0" dirty="0">
                <a:solidFill>
                  <a:schemeClr val="bg1"/>
                </a:solidFill>
                <a:effectLst/>
                <a:latin typeface="Gabriola" panose="04040605051002020D02" pitchFamily="82" charset="0"/>
                <a:ea typeface="Verdana" panose="020B0604030504040204" pitchFamily="34" charset="0"/>
              </a:rPr>
              <a:t> education.</a:t>
            </a:r>
          </a:p>
          <a:p>
            <a:br>
              <a:rPr lang="en-US" sz="2800" dirty="0">
                <a:solidFill>
                  <a:schemeClr val="bg1"/>
                </a:solidFill>
                <a:latin typeface="Gabriola" panose="04040605051002020D02" pitchFamily="82" charset="0"/>
                <a:ea typeface="Verdana" panose="020B0604030504040204" pitchFamily="34" charset="0"/>
              </a:rPr>
            </a:br>
            <a:endParaRPr lang="en-IN" sz="2800" dirty="0">
              <a:solidFill>
                <a:schemeClr val="bg1"/>
              </a:solidFill>
              <a:latin typeface="Gabriola" panose="04040605051002020D02" pitchFamily="82" charset="0"/>
              <a:ea typeface="Verdana" panose="020B0604030504040204" pitchFamily="34" charset="0"/>
            </a:endParaRPr>
          </a:p>
        </p:txBody>
      </p:sp>
      <p:sp>
        <p:nvSpPr>
          <p:cNvPr id="7" name="Slide Number Placeholder 6">
            <a:extLst>
              <a:ext uri="{FF2B5EF4-FFF2-40B4-BE49-F238E27FC236}">
                <a16:creationId xmlns:a16="http://schemas.microsoft.com/office/drawing/2014/main" id="{ED4A1F06-F657-4E05-91DA-0AF95C443193}"/>
              </a:ext>
            </a:extLst>
          </p:cNvPr>
          <p:cNvSpPr>
            <a:spLocks noGrp="1"/>
          </p:cNvSpPr>
          <p:nvPr>
            <p:ph type="sldNum" sz="quarter" idx="10"/>
          </p:nvPr>
        </p:nvSpPr>
        <p:spPr/>
        <p:txBody>
          <a:bodyPr/>
          <a:lstStyle/>
          <a:p>
            <a:r>
              <a:rPr lang="en-US"/>
              <a:t>PAGE </a:t>
            </a:r>
            <a:fld id="{4A9B5881-4007-4345-955A-79C2656F0C49}" type="slidenum">
              <a:rPr lang="en-US" smtClean="0"/>
              <a:pPr/>
              <a:t>6</a:t>
            </a:fld>
            <a:endParaRPr lang="en-US" dirty="0"/>
          </a:p>
        </p:txBody>
      </p:sp>
    </p:spTree>
    <p:extLst>
      <p:ext uri="{BB962C8B-B14F-4D97-AF65-F5344CB8AC3E}">
        <p14:creationId xmlns:p14="http://schemas.microsoft.com/office/powerpoint/2010/main" val="3679160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0DD52-4229-4E9B-B2C7-EBA463039829}"/>
              </a:ext>
            </a:extLst>
          </p:cNvPr>
          <p:cNvSpPr>
            <a:spLocks noGrp="1"/>
          </p:cNvSpPr>
          <p:nvPr>
            <p:ph type="title"/>
          </p:nvPr>
        </p:nvSpPr>
        <p:spPr>
          <a:xfrm>
            <a:off x="637886" y="383459"/>
            <a:ext cx="10298080" cy="1003825"/>
          </a:xfrm>
        </p:spPr>
        <p:txBody>
          <a:bodyPr>
            <a:normAutofit/>
          </a:bodyPr>
          <a:lstStyle/>
          <a:p>
            <a:r>
              <a:rPr lang="en-US" sz="4800" dirty="0">
                <a:latin typeface="Gabriola" panose="04040605051002020D02" pitchFamily="82" charset="0"/>
              </a:rPr>
              <a:t>In what ways online education is helpful ?</a:t>
            </a:r>
            <a:endParaRPr lang="en-IN" sz="4800" dirty="0">
              <a:latin typeface="Gabriola" panose="04040605051002020D02" pitchFamily="82" charset="0"/>
            </a:endParaRPr>
          </a:p>
        </p:txBody>
      </p:sp>
      <p:sp>
        <p:nvSpPr>
          <p:cNvPr id="3" name="Text Placeholder 2">
            <a:extLst>
              <a:ext uri="{FF2B5EF4-FFF2-40B4-BE49-F238E27FC236}">
                <a16:creationId xmlns:a16="http://schemas.microsoft.com/office/drawing/2014/main" id="{4EE634B3-896C-4407-A2F6-64656512FF6D}"/>
              </a:ext>
            </a:extLst>
          </p:cNvPr>
          <p:cNvSpPr>
            <a:spLocks noGrp="1"/>
          </p:cNvSpPr>
          <p:nvPr>
            <p:ph type="body" idx="1"/>
          </p:nvPr>
        </p:nvSpPr>
        <p:spPr>
          <a:xfrm>
            <a:off x="637886" y="2021465"/>
            <a:ext cx="10709564" cy="4068186"/>
          </a:xfrm>
          <a:blipFill>
            <a:blip r:embed="rId4">
              <a:extLst>
                <a:ext uri="{837473B0-CC2E-450A-ABE3-18F120FF3D39}">
                  <a1611:picAttrSrcUrl xmlns:a1611="http://schemas.microsoft.com/office/drawing/2016/11/main" r:id="rId5"/>
                </a:ext>
              </a:extLst>
            </a:blip>
            <a:stretch>
              <a:fillRect/>
            </a:stretch>
          </a:blipFill>
        </p:spPr>
        <p:txBody>
          <a:bodyPr>
            <a:normAutofit/>
          </a:bodyPr>
          <a:lstStyle/>
          <a:p>
            <a:r>
              <a:rPr lang="en-US" sz="2800" b="1" dirty="0">
                <a:solidFill>
                  <a:schemeClr val="bg1"/>
                </a:solidFill>
                <a:latin typeface="Gabriola" panose="04040605051002020D02" pitchFamily="82" charset="0"/>
              </a:rPr>
              <a:t>Study</a:t>
            </a:r>
            <a:r>
              <a:rPr lang="en-US" sz="2800" b="1" i="0" dirty="0">
                <a:solidFill>
                  <a:schemeClr val="bg1"/>
                </a:solidFill>
                <a:effectLst/>
                <a:latin typeface="Gabriola" panose="04040605051002020D02" pitchFamily="82" charset="0"/>
              </a:rPr>
              <a:t> from anywhere, at any time</a:t>
            </a:r>
          </a:p>
          <a:p>
            <a:r>
              <a:rPr lang="en-IN" sz="2800" b="1" i="0" dirty="0">
                <a:solidFill>
                  <a:schemeClr val="bg1"/>
                </a:solidFill>
                <a:effectLst/>
                <a:latin typeface="Gabriola" panose="04040605051002020D02" pitchFamily="82" charset="0"/>
              </a:rPr>
              <a:t>Review lectures instantly</a:t>
            </a:r>
          </a:p>
          <a:p>
            <a:r>
              <a:rPr lang="en-IN" sz="2800" b="1" i="0" dirty="0">
                <a:solidFill>
                  <a:schemeClr val="bg1"/>
                </a:solidFill>
                <a:effectLst/>
                <a:latin typeface="Gabriola" panose="04040605051002020D02" pitchFamily="82" charset="0"/>
              </a:rPr>
              <a:t>Less intimidating</a:t>
            </a:r>
          </a:p>
          <a:p>
            <a:r>
              <a:rPr lang="en-US" sz="2800" b="1" i="0" dirty="0">
                <a:solidFill>
                  <a:schemeClr val="bg1"/>
                </a:solidFill>
                <a:effectLst/>
                <a:latin typeface="Gabriola" panose="04040605051002020D02" pitchFamily="82" charset="0"/>
              </a:rPr>
              <a:t>More time to think before sharing</a:t>
            </a:r>
          </a:p>
          <a:p>
            <a:r>
              <a:rPr lang="en-IN" sz="2800" b="1" i="0" dirty="0">
                <a:solidFill>
                  <a:schemeClr val="bg1"/>
                </a:solidFill>
                <a:effectLst/>
                <a:latin typeface="Gabriola" panose="04040605051002020D02" pitchFamily="82" charset="0"/>
              </a:rPr>
              <a:t>Group communication</a:t>
            </a:r>
          </a:p>
          <a:p>
            <a:r>
              <a:rPr lang="en-IN" sz="2800" b="1" i="0" dirty="0">
                <a:solidFill>
                  <a:schemeClr val="bg1"/>
                </a:solidFill>
                <a:effectLst/>
                <a:latin typeface="Gabriola" panose="04040605051002020D02" pitchFamily="82" charset="0"/>
              </a:rPr>
              <a:t>Flexible learning schedule </a:t>
            </a:r>
          </a:p>
          <a:p>
            <a:r>
              <a:rPr lang="en-IN" sz="2800" b="1" i="0" dirty="0">
                <a:solidFill>
                  <a:schemeClr val="bg1"/>
                </a:solidFill>
                <a:effectLst/>
                <a:latin typeface="Gabriola" panose="04040605051002020D02" pitchFamily="82" charset="0"/>
              </a:rPr>
              <a:t>Instructor availability</a:t>
            </a:r>
          </a:p>
          <a:p>
            <a:endParaRPr lang="en-IN" sz="2800" dirty="0">
              <a:solidFill>
                <a:schemeClr val="bg1"/>
              </a:solidFill>
              <a:latin typeface="Gabriola" panose="04040605051002020D02" pitchFamily="82" charset="0"/>
            </a:endParaRPr>
          </a:p>
        </p:txBody>
      </p:sp>
      <p:sp>
        <p:nvSpPr>
          <p:cNvPr id="4" name="Slide Number Placeholder 3">
            <a:extLst>
              <a:ext uri="{FF2B5EF4-FFF2-40B4-BE49-F238E27FC236}">
                <a16:creationId xmlns:a16="http://schemas.microsoft.com/office/drawing/2014/main" id="{D2BEAD72-4229-4A3A-AB50-AFC3D5D22EDC}"/>
              </a:ext>
            </a:extLst>
          </p:cNvPr>
          <p:cNvSpPr>
            <a:spLocks noGrp="1"/>
          </p:cNvSpPr>
          <p:nvPr>
            <p:ph type="sldNum" sz="quarter" idx="10"/>
          </p:nvPr>
        </p:nvSpPr>
        <p:spPr>
          <a:xfrm>
            <a:off x="11353800" y="6361475"/>
            <a:ext cx="838200" cy="360000"/>
          </a:xfrm>
        </p:spPr>
        <p:txBody>
          <a:bodyPr/>
          <a:lstStyle/>
          <a:p>
            <a:r>
              <a:rPr lang="en-US"/>
              <a:t>PAGE </a:t>
            </a:r>
            <a:fld id="{4A9B5881-4007-4345-955A-79C2656F0C49}" type="slidenum">
              <a:rPr lang="en-US" smtClean="0"/>
              <a:pPr/>
              <a:t>7</a:t>
            </a:fld>
            <a:endParaRPr lang="en-US" dirty="0"/>
          </a:p>
        </p:txBody>
      </p:sp>
    </p:spTree>
    <p:extLst>
      <p:ext uri="{BB962C8B-B14F-4D97-AF65-F5344CB8AC3E}">
        <p14:creationId xmlns:p14="http://schemas.microsoft.com/office/powerpoint/2010/main" val="3599557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23549-3B11-4E61-A703-764ABD134184}"/>
              </a:ext>
            </a:extLst>
          </p:cNvPr>
          <p:cNvSpPr>
            <a:spLocks noGrp="1"/>
          </p:cNvSpPr>
          <p:nvPr>
            <p:ph type="title"/>
          </p:nvPr>
        </p:nvSpPr>
        <p:spPr>
          <a:xfrm>
            <a:off x="838200" y="462506"/>
            <a:ext cx="10397837" cy="966006"/>
          </a:xfrm>
        </p:spPr>
        <p:txBody>
          <a:bodyPr/>
          <a:lstStyle/>
          <a:p>
            <a:pPr algn="ctr"/>
            <a:r>
              <a:rPr lang="en-US" sz="5400" dirty="0">
                <a:latin typeface="Gabriola" panose="04040605051002020D02" pitchFamily="82" charset="0"/>
              </a:rPr>
              <a:t>	Growth in Online Education </a:t>
            </a:r>
            <a:endParaRPr lang="en-IN" sz="5400" dirty="0">
              <a:latin typeface="Gabriola" panose="04040605051002020D02" pitchFamily="82" charset="0"/>
            </a:endParaRPr>
          </a:p>
        </p:txBody>
      </p:sp>
      <p:sp>
        <p:nvSpPr>
          <p:cNvPr id="7" name="Slide Number Placeholder 6">
            <a:extLst>
              <a:ext uri="{FF2B5EF4-FFF2-40B4-BE49-F238E27FC236}">
                <a16:creationId xmlns:a16="http://schemas.microsoft.com/office/drawing/2014/main" id="{A6B8B550-46CE-4812-BC0B-0CF44CD17D9B}"/>
              </a:ext>
            </a:extLst>
          </p:cNvPr>
          <p:cNvSpPr>
            <a:spLocks noGrp="1"/>
          </p:cNvSpPr>
          <p:nvPr>
            <p:ph type="sldNum" sz="quarter" idx="10"/>
          </p:nvPr>
        </p:nvSpPr>
        <p:spPr/>
        <p:txBody>
          <a:bodyPr/>
          <a:lstStyle/>
          <a:p>
            <a:r>
              <a:rPr lang="en-US"/>
              <a:t>PAGE </a:t>
            </a:r>
            <a:fld id="{4A9B5881-4007-4345-955A-79C2656F0C49}" type="slidenum">
              <a:rPr lang="en-US" smtClean="0"/>
              <a:pPr/>
              <a:t>8</a:t>
            </a:fld>
            <a:endParaRPr lang="en-US" dirty="0"/>
          </a:p>
        </p:txBody>
      </p:sp>
      <p:sp>
        <p:nvSpPr>
          <p:cNvPr id="9" name="Content Placeholder 8">
            <a:extLst>
              <a:ext uri="{FF2B5EF4-FFF2-40B4-BE49-F238E27FC236}">
                <a16:creationId xmlns:a16="http://schemas.microsoft.com/office/drawing/2014/main" id="{C4A26F37-D796-44E6-A8D3-2A31B001708F}"/>
              </a:ext>
            </a:extLst>
          </p:cNvPr>
          <p:cNvSpPr>
            <a:spLocks noGrp="1"/>
          </p:cNvSpPr>
          <p:nvPr>
            <p:ph idx="1"/>
          </p:nvPr>
        </p:nvSpPr>
        <p:spPr>
          <a:xfrm>
            <a:off x="838200" y="1675713"/>
            <a:ext cx="10023764" cy="4501250"/>
          </a:xfrm>
        </p:spPr>
        <p:txBody>
          <a:bodyPr/>
          <a:lstStyle/>
          <a:p>
            <a:endParaRPr lang="en-IN" dirty="0"/>
          </a:p>
        </p:txBody>
      </p:sp>
      <p:pic>
        <p:nvPicPr>
          <p:cNvPr id="1028" name="Picture 4" descr="covid impact on education">
            <a:extLst>
              <a:ext uri="{FF2B5EF4-FFF2-40B4-BE49-F238E27FC236}">
                <a16:creationId xmlns:a16="http://schemas.microsoft.com/office/drawing/2014/main" id="{1054136C-2B8A-4298-9819-F465CD017B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299" y="1675713"/>
            <a:ext cx="9947565" cy="450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091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862E6A-C7B5-4D78-9F07-D37E73752EAB}"/>
              </a:ext>
            </a:extLst>
          </p:cNvPr>
          <p:cNvSpPr>
            <a:spLocks noGrp="1"/>
          </p:cNvSpPr>
          <p:nvPr>
            <p:ph type="title"/>
          </p:nvPr>
        </p:nvSpPr>
        <p:spPr/>
        <p:txBody>
          <a:bodyPr/>
          <a:lstStyle/>
          <a:p>
            <a:r>
              <a:rPr lang="en-US" dirty="0">
                <a:latin typeface="Gabriola" panose="04040605051002020D02" pitchFamily="82" charset="0"/>
              </a:rPr>
              <a:t>Variety of Courses Online</a:t>
            </a:r>
            <a:endParaRPr lang="en-IN" dirty="0">
              <a:latin typeface="Gabriola" panose="04040605051002020D02" pitchFamily="82" charset="0"/>
            </a:endParaRPr>
          </a:p>
        </p:txBody>
      </p:sp>
      <p:graphicFrame>
        <p:nvGraphicFramePr>
          <p:cNvPr id="3" name="Content Placeholder 2" descr="List Content Placeholder">
            <a:extLst>
              <a:ext uri="{FF2B5EF4-FFF2-40B4-BE49-F238E27FC236}">
                <a16:creationId xmlns:a16="http://schemas.microsoft.com/office/drawing/2014/main" id="{00DD6853-7971-494B-A148-546DF3F15457}"/>
              </a:ext>
            </a:extLst>
          </p:cNvPr>
          <p:cNvGraphicFramePr>
            <a:graphicFrameLocks noGrp="1"/>
          </p:cNvGraphicFramePr>
          <p:nvPr>
            <p:ph idx="1"/>
            <p:extLst>
              <p:ext uri="{D42A27DB-BD31-4B8C-83A1-F6EECF244321}">
                <p14:modId xmlns:p14="http://schemas.microsoft.com/office/powerpoint/2010/main" val="4168761579"/>
              </p:ext>
            </p:extLst>
          </p:nvPr>
        </p:nvGraphicFramePr>
        <p:xfrm>
          <a:off x="4705350" y="365125"/>
          <a:ext cx="6648450" cy="5984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p:txBody>
          <a:bodyPr/>
          <a:lstStyle/>
          <a:p>
            <a:r>
              <a:rPr lang="en-US" dirty="0"/>
              <a:t>PAGE </a:t>
            </a:r>
            <a:fld id="{4A9B5881-4007-4345-955A-79C2656F0C49}" type="slidenum">
              <a:rPr lang="en-US" smtClean="0"/>
              <a:pPr/>
              <a:t>9</a:t>
            </a:fld>
            <a:endParaRPr lang="en-US" dirty="0"/>
          </a:p>
        </p:txBody>
      </p:sp>
    </p:spTree>
    <p:extLst>
      <p:ext uri="{BB962C8B-B14F-4D97-AF65-F5344CB8AC3E}">
        <p14:creationId xmlns:p14="http://schemas.microsoft.com/office/powerpoint/2010/main" val="308978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Corporate_Teach a Course_with Animation_Win32_SB - v2" id="{C9F810C9-4EB1-4CC6-A6C7-6362D8FFF9DF}" vid="{001312C1-1362-40A0-84BD-C64F2C3E2E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A303362-5DB5-4146-A667-E40932D52410}">
  <ds:schemaRefs>
    <ds:schemaRef ds:uri="http://schemas.microsoft.com/sharepoint/v3/contenttype/forms"/>
  </ds:schemaRefs>
</ds:datastoreItem>
</file>

<file path=customXml/itemProps2.xml><?xml version="1.0" encoding="utf-8"?>
<ds:datastoreItem xmlns:ds="http://schemas.openxmlformats.org/officeDocument/2006/customXml" ds:itemID="{FE0CF8FC-473D-42DA-B10E-0D97F5E2C3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05A674-08B3-48F2-91E0-AF5831D526B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Classic corporate teach a course with animation</Template>
  <TotalTime>1060</TotalTime>
  <Words>970</Words>
  <Application>Microsoft Office PowerPoint</Application>
  <PresentationFormat>Widescreen</PresentationFormat>
  <Paragraphs>158</Paragraphs>
  <Slides>22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Gabriola</vt:lpstr>
      <vt:lpstr>Wingdings</vt:lpstr>
      <vt:lpstr>Office Theme</vt:lpstr>
      <vt:lpstr>Learners</vt:lpstr>
      <vt:lpstr>Agenda</vt:lpstr>
      <vt:lpstr>Introduction</vt:lpstr>
      <vt:lpstr>Two Modes of Education         </vt:lpstr>
      <vt:lpstr>Benefits of  Online Education Over Regular Education</vt:lpstr>
      <vt:lpstr>Impact of Online Education</vt:lpstr>
      <vt:lpstr>In what ways online education is helpful ?</vt:lpstr>
      <vt:lpstr> Growth in Online Education </vt:lpstr>
      <vt:lpstr>Variety of Courses Online</vt:lpstr>
      <vt:lpstr>Data Analytics</vt:lpstr>
      <vt:lpstr>These language you can learn  in Data Analysis Course</vt:lpstr>
      <vt:lpstr>What are the job opportunities upon completing this data analysis  course</vt:lpstr>
      <vt:lpstr>Who should take this Data analyst course</vt:lpstr>
      <vt:lpstr>Artificial Intelligence</vt:lpstr>
      <vt:lpstr>PowerPoint Presentation</vt:lpstr>
      <vt:lpstr>What are the job opportunities upon completing this Artificial Intelligence  course</vt:lpstr>
      <vt:lpstr>Why become a AI Engineer</vt:lpstr>
      <vt:lpstr>Full stack development</vt:lpstr>
      <vt:lpstr>Skill Needed to be a Full Stack Developer</vt:lpstr>
      <vt:lpstr>Career opportunity in Full Stack Development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 a Course</dc:title>
  <dc:creator>pushpa Ray</dc:creator>
  <cp:lastModifiedBy>pushpa Ray</cp:lastModifiedBy>
  <cp:revision>29</cp:revision>
  <dcterms:created xsi:type="dcterms:W3CDTF">2021-08-14T17:48:29Z</dcterms:created>
  <dcterms:modified xsi:type="dcterms:W3CDTF">2021-09-14T16:52:53Z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