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1"/>
  </p:notesMasterIdLst>
  <p:handoutMasterIdLst>
    <p:handoutMasterId r:id="rId22"/>
  </p:handoutMasterIdLst>
  <p:sldIdLst>
    <p:sldId id="256" r:id="rId5"/>
    <p:sldId id="336" r:id="rId6"/>
    <p:sldId id="337" r:id="rId7"/>
    <p:sldId id="338" r:id="rId8"/>
    <p:sldId id="261" r:id="rId9"/>
    <p:sldId id="343" r:id="rId10"/>
    <p:sldId id="353" r:id="rId11"/>
    <p:sldId id="355" r:id="rId12"/>
    <p:sldId id="356" r:id="rId13"/>
    <p:sldId id="346" r:id="rId14"/>
    <p:sldId id="351" r:id="rId15"/>
    <p:sldId id="347" r:id="rId16"/>
    <p:sldId id="352" r:id="rId17"/>
    <p:sldId id="348" r:id="rId18"/>
    <p:sldId id="349" r:id="rId19"/>
    <p:sldId id="34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shpa Ray" initials="pR" lastIdx="1" clrIdx="0">
    <p:extLst>
      <p:ext uri="{19B8F6BF-5375-455C-9EA6-DF929625EA0E}">
        <p15:presenceInfo xmlns:p15="http://schemas.microsoft.com/office/powerpoint/2012/main" userId="9b3c0876ee3afa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95934"/>
  </p:normalViewPr>
  <p:slideViewPr>
    <p:cSldViewPr snapToGrid="0">
      <p:cViewPr varScale="1">
        <p:scale>
          <a:sx n="65" d="100"/>
          <a:sy n="65" d="100"/>
        </p:scale>
        <p:origin x="858" y="60"/>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F03B4C-7222-461B-BA71-2B563A4495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6015D50-859B-4A21-BBA7-D227472F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B51ED0-8724-4321-9903-1B6C4397769A}" type="datetimeFigureOut">
              <a:rPr lang="en-US" smtClean="0"/>
              <a:t>9/2/2021</a:t>
            </a:fld>
            <a:endParaRPr lang="en-US" dirty="0"/>
          </a:p>
        </p:txBody>
      </p:sp>
      <p:sp>
        <p:nvSpPr>
          <p:cNvPr id="4" name="Footer Placeholder 3">
            <a:extLst>
              <a:ext uri="{FF2B5EF4-FFF2-40B4-BE49-F238E27FC236}">
                <a16:creationId xmlns:a16="http://schemas.microsoft.com/office/drawing/2014/main" id="{B414EAD1-5CAB-421B-B5BB-2FAE33EA58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83925FF-73DD-4112-9C15-8EAFF2E8C9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6D71AD-4225-439B-B0AF-FF523CEDEDCF}" type="slidenum">
              <a:rPr lang="en-US" smtClean="0"/>
              <a:t>‹#›</a:t>
            </a:fld>
            <a:endParaRPr lang="en-US" dirty="0"/>
          </a:p>
        </p:txBody>
      </p:sp>
    </p:spTree>
    <p:extLst>
      <p:ext uri="{BB962C8B-B14F-4D97-AF65-F5344CB8AC3E}">
        <p14:creationId xmlns:p14="http://schemas.microsoft.com/office/powerpoint/2010/main" val="1906038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4778D-F34E-4BE4-9B6B-598D2E739C81}" type="datetimeFigureOut">
              <a:rPr lang="en-US" smtClean="0"/>
              <a:t>9/2/2021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53C36-AE66-42A1-BA56-51FF7F8C862C}" type="slidenum">
              <a:rPr lang="en-US" smtClean="0"/>
              <a:t>‹#›</a:t>
            </a:fld>
            <a:endParaRPr lang="en-US" dirty="0"/>
          </a:p>
        </p:txBody>
      </p:sp>
    </p:spTree>
    <p:extLst>
      <p:ext uri="{BB962C8B-B14F-4D97-AF65-F5344CB8AC3E}">
        <p14:creationId xmlns:p14="http://schemas.microsoft.com/office/powerpoint/2010/main" val="194638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E97784-7039-4228-BFF4-3B8CC884FD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17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553C36-AE66-42A1-BA56-51FF7F8C862C}" type="slidenum">
              <a:rPr lang="en-US" smtClean="0"/>
              <a:t>3</a:t>
            </a:fld>
            <a:endParaRPr lang="en-US" dirty="0"/>
          </a:p>
        </p:txBody>
      </p:sp>
    </p:spTree>
    <p:extLst>
      <p:ext uri="{BB962C8B-B14F-4D97-AF65-F5344CB8AC3E}">
        <p14:creationId xmlns:p14="http://schemas.microsoft.com/office/powerpoint/2010/main" val="140180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553C36-AE66-42A1-BA56-51FF7F8C862C}" type="slidenum">
              <a:rPr lang="en-US" smtClean="0"/>
              <a:t>6</a:t>
            </a:fld>
            <a:endParaRPr lang="en-US" dirty="0"/>
          </a:p>
        </p:txBody>
      </p:sp>
    </p:spTree>
    <p:extLst>
      <p:ext uri="{BB962C8B-B14F-4D97-AF65-F5344CB8AC3E}">
        <p14:creationId xmlns:p14="http://schemas.microsoft.com/office/powerpoint/2010/main" val="3876568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553C36-AE66-42A1-BA56-51FF7F8C862C}" type="slidenum">
              <a:rPr lang="en-US" smtClean="0"/>
              <a:t>11</a:t>
            </a:fld>
            <a:endParaRPr lang="en-US" dirty="0"/>
          </a:p>
        </p:txBody>
      </p:sp>
    </p:spTree>
    <p:extLst>
      <p:ext uri="{BB962C8B-B14F-4D97-AF65-F5344CB8AC3E}">
        <p14:creationId xmlns:p14="http://schemas.microsoft.com/office/powerpoint/2010/main" val="1691173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purpose of the hotel website is to save the users and hotel staff time and as a hotel boss no need to more workers he does his work via few workers. A clear understanding of the hotel website and its functionality will allow for the correct software to be developed for the end-user and will be used for the development of the future stages of the project. On our website, there is an option to book a table online but our future plan is to order food online also because we want to provide full customer satisfaction and we are working on that. </a:t>
            </a:r>
            <a:endParaRPr lang="en-IN" sz="1200" dirty="0"/>
          </a:p>
          <a:p>
            <a:endParaRPr lang="en-IN" dirty="0"/>
          </a:p>
        </p:txBody>
      </p:sp>
      <p:sp>
        <p:nvSpPr>
          <p:cNvPr id="4" name="Slide Number Placeholder 3"/>
          <p:cNvSpPr>
            <a:spLocks noGrp="1"/>
          </p:cNvSpPr>
          <p:nvPr>
            <p:ph type="sldNum" sz="quarter" idx="5"/>
          </p:nvPr>
        </p:nvSpPr>
        <p:spPr/>
        <p:txBody>
          <a:bodyPr/>
          <a:lstStyle/>
          <a:p>
            <a:fld id="{F9553C36-AE66-42A1-BA56-51FF7F8C862C}" type="slidenum">
              <a:rPr lang="en-US" smtClean="0"/>
              <a:t>12</a:t>
            </a:fld>
            <a:endParaRPr lang="en-US" dirty="0"/>
          </a:p>
        </p:txBody>
      </p:sp>
    </p:spTree>
    <p:extLst>
      <p:ext uri="{BB962C8B-B14F-4D97-AF65-F5344CB8AC3E}">
        <p14:creationId xmlns:p14="http://schemas.microsoft.com/office/powerpoint/2010/main" val="232626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r>
              <a:rPr lang="en-US" dirty="0"/>
              <a:t>20XX</a:t>
            </a:r>
          </a:p>
        </p:txBody>
      </p:sp>
    </p:spTree>
    <p:extLst>
      <p:ext uri="{BB962C8B-B14F-4D97-AF65-F5344CB8AC3E}">
        <p14:creationId xmlns:p14="http://schemas.microsoft.com/office/powerpoint/2010/main" val="159346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9890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05649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3053588"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3053588"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9206" y="2074334"/>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69206" y="2792471"/>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A6D68D58-C9C7-41A5-9F66-57C5771B3920}"/>
              </a:ext>
            </a:extLst>
          </p:cNvPr>
          <p:cNvSpPr>
            <a:spLocks noGrp="1"/>
          </p:cNvSpPr>
          <p:nvPr>
            <p:ph type="body" sz="quarter" idx="13"/>
          </p:nvPr>
        </p:nvSpPr>
        <p:spPr>
          <a:xfrm>
            <a:off x="8068564" y="2073651"/>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3692324-6EEB-4C0A-BF90-7A27FBF6D7BD}"/>
              </a:ext>
            </a:extLst>
          </p:cNvPr>
          <p:cNvSpPr>
            <a:spLocks noGrp="1"/>
          </p:cNvSpPr>
          <p:nvPr>
            <p:ph sz="quarter" idx="14"/>
          </p:nvPr>
        </p:nvSpPr>
        <p:spPr>
          <a:xfrm>
            <a:off x="8068564" y="2791788"/>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72762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dirty="0"/>
              <a:t>20XX</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3843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20XX</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9217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r>
              <a:rPr lang="en-US" dirty="0"/>
              <a:t>20XX</a:t>
            </a: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641894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r>
              <a:rPr lang="en-US" dirty="0"/>
              <a:t>20XX</a:t>
            </a:r>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294A09A9-5501-47C1-A89A-A340965A2BE2}"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332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91E8DE-0B9D-43A1-8977-59BEEC2C354B}"/>
              </a:ext>
              <a:ext uri="{C183D7F6-B498-43B3-948B-1728B52AA6E4}">
                <adec:decorative xmlns:adec="http://schemas.microsoft.com/office/drawing/2017/decorative" val="1"/>
              </a:ext>
            </a:extLst>
          </p:cNvPr>
          <p:cNvSpPr/>
          <p:nvPr userDrawn="1"/>
        </p:nvSpPr>
        <p:spPr>
          <a:xfrm>
            <a:off x="643337" y="643464"/>
            <a:ext cx="6269159" cy="5571072"/>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243631" y="1621998"/>
            <a:ext cx="5068567" cy="1301390"/>
          </a:xfrm>
        </p:spPr>
        <p:txBody>
          <a:bodyPr anchor="b"/>
          <a:lstStyle>
            <a:lvl1pPr algn="ctr">
              <a:defRPr>
                <a:solidFill>
                  <a:schemeClr val="bg1"/>
                </a:solidFill>
              </a:defRPr>
            </a:lvl1pPr>
          </a:lstStyle>
          <a:p>
            <a:r>
              <a:rPr lang="en-US"/>
              <a:t>Click to edit Master title style</a:t>
            </a:r>
            <a:endParaRPr lang="en-US" dirty="0"/>
          </a:p>
        </p:txBody>
      </p:sp>
      <p:sp>
        <p:nvSpPr>
          <p:cNvPr id="9" name="Subtitle 2" descr="Tag=AccentColor&#10;Flavor=Light&#10;Target=Text">
            <a:extLst>
              <a:ext uri="{FF2B5EF4-FFF2-40B4-BE49-F238E27FC236}">
                <a16:creationId xmlns:a16="http://schemas.microsoft.com/office/drawing/2014/main" id="{4CCFCCCF-0AEA-4D36-8B54-4C03F88D74AE}"/>
              </a:ext>
            </a:extLst>
          </p:cNvPr>
          <p:cNvSpPr>
            <a:spLocks noGrp="1"/>
          </p:cNvSpPr>
          <p:nvPr>
            <p:ph type="subTitle" idx="1"/>
          </p:nvPr>
        </p:nvSpPr>
        <p:spPr>
          <a:xfrm>
            <a:off x="1243633" y="3109652"/>
            <a:ext cx="5068567" cy="2395623"/>
          </a:xfrm>
        </p:spPr>
        <p:txBody>
          <a:bodyPr anchor="ctr">
            <a:normAutofit/>
          </a:bodyPr>
          <a:lstStyle>
            <a:lvl1pPr marL="0" indent="0" algn="ctr">
              <a:buNone/>
              <a:defRPr>
                <a:solidFill>
                  <a:schemeClr val="bg1"/>
                </a:solidFill>
              </a:defRPr>
            </a:lvl1pPr>
          </a:lstStyle>
          <a:p>
            <a:pPr>
              <a:lnSpc>
                <a:spcPct val="150000"/>
              </a:lnSpc>
            </a:pPr>
            <a:r>
              <a:rPr lang="en-US">
                <a:cs typeface="Calibri"/>
              </a:rPr>
              <a:t>Click to edit Master subtitle style</a:t>
            </a:r>
            <a:endParaRPr lang="en-US" dirty="0">
              <a:solidFill>
                <a:schemeClr val="tx1"/>
              </a:solidFill>
            </a:endParaRP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556500" y="641350"/>
            <a:ext cx="3998913" cy="2626784"/>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554913" y="3606263"/>
            <a:ext cx="4000500" cy="2608269"/>
          </a:xfrm>
        </p:spPr>
        <p:txBody>
          <a:bodyPr/>
          <a:lstStyle/>
          <a:p>
            <a:r>
              <a:rPr lang="en-US"/>
              <a:t>Click icon to add picture</a:t>
            </a:r>
            <a:endParaRPr lang="en-US" dirty="0"/>
          </a:p>
        </p:txBody>
      </p:sp>
      <p:sp>
        <p:nvSpPr>
          <p:cNvPr id="7" name="Rectangle 6">
            <a:extLst>
              <a:ext uri="{FF2B5EF4-FFF2-40B4-BE49-F238E27FC236}">
                <a16:creationId xmlns:a16="http://schemas.microsoft.com/office/drawing/2014/main" id="{9C304C15-0285-4F2C-8EFE-569AD8088EBA}"/>
              </a:ext>
              <a:ext uri="{C183D7F6-B498-43B3-948B-1728B52AA6E4}">
                <adec:decorative xmlns:adec="http://schemas.microsoft.com/office/drawing/2017/decorative" val="1"/>
              </a:ext>
            </a:extLst>
          </p:cNvPr>
          <p:cNvSpPr/>
          <p:nvPr userDrawn="1"/>
        </p:nvSpPr>
        <p:spPr>
          <a:xfrm>
            <a:off x="806116" y="809244"/>
            <a:ext cx="5943600" cy="5239512"/>
          </a:xfrm>
          <a:prstGeom prst="rect">
            <a:avLst/>
          </a:prstGeom>
          <a:noFill/>
          <a:ln w="6350" cap="sq" cmpd="sng" algn="ctr">
            <a:solidFill>
              <a:schemeClr val="bg1"/>
            </a:solidFill>
            <a:prstDash val="solid"/>
            <a:miter lim="800000"/>
          </a:ln>
          <a:effectLst/>
        </p:spPr>
      </p:sp>
      <p:sp>
        <p:nvSpPr>
          <p:cNvPr id="10" name="Rectangle 9">
            <a:extLst>
              <a:ext uri="{FF2B5EF4-FFF2-40B4-BE49-F238E27FC236}">
                <a16:creationId xmlns:a16="http://schemas.microsoft.com/office/drawing/2014/main" id="{C5A88504-58DC-4D6A-A3A2-46BBE92E4E08}"/>
              </a:ext>
              <a:ext uri="{C183D7F6-B498-43B3-948B-1728B52AA6E4}">
                <adec:decorative xmlns:adec="http://schemas.microsoft.com/office/drawing/2017/decorative" val="1"/>
              </a:ext>
            </a:extLst>
          </p:cNvPr>
          <p:cNvSpPr/>
          <p:nvPr userDrawn="1"/>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17">
            <a:extLst>
              <a:ext uri="{FF2B5EF4-FFF2-40B4-BE49-F238E27FC236}">
                <a16:creationId xmlns:a16="http://schemas.microsoft.com/office/drawing/2014/main" id="{A7F1F606-F241-4665-957D-1EA108900290}"/>
              </a:ext>
            </a:extLst>
          </p:cNvPr>
          <p:cNvSpPr txBox="1">
            <a:spLocks/>
          </p:cNvSpPr>
          <p:nvPr userDrawn="1"/>
        </p:nvSpPr>
        <p:spPr>
          <a:xfrm>
            <a:off x="3000676" y="687140"/>
            <a:ext cx="1554480" cy="527213"/>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grpSp>
        <p:nvGrpSpPr>
          <p:cNvPr id="3" name="Group 2">
            <a:extLst>
              <a:ext uri="{FF2B5EF4-FFF2-40B4-BE49-F238E27FC236}">
                <a16:creationId xmlns:a16="http://schemas.microsoft.com/office/drawing/2014/main" id="{86EAC8BD-D27F-41DF-AA93-5F96758285A5}"/>
              </a:ext>
              <a:ext uri="{C183D7F6-B498-43B3-948B-1728B52AA6E4}">
                <adec:decorative xmlns:adec="http://schemas.microsoft.com/office/drawing/2017/decorative" val="1"/>
              </a:ext>
            </a:extLst>
          </p:cNvPr>
          <p:cNvGrpSpPr/>
          <p:nvPr userDrawn="1"/>
        </p:nvGrpSpPr>
        <p:grpSpPr>
          <a:xfrm>
            <a:off x="2932096" y="640855"/>
            <a:ext cx="1691640" cy="645295"/>
            <a:chOff x="2932096" y="640855"/>
            <a:chExt cx="1691640" cy="645295"/>
          </a:xfrm>
        </p:grpSpPr>
        <p:cxnSp>
          <p:nvCxnSpPr>
            <p:cNvPr id="11" name="Straight Connector 10">
              <a:extLst>
                <a:ext uri="{FF2B5EF4-FFF2-40B4-BE49-F238E27FC236}">
                  <a16:creationId xmlns:a16="http://schemas.microsoft.com/office/drawing/2014/main" id="{29CEAE44-9527-4308-A77C-6C47315AD3A5}"/>
                </a:ext>
                <a:ext uri="{C183D7F6-B498-43B3-948B-1728B52AA6E4}">
                  <adec:decorative xmlns:adec="http://schemas.microsoft.com/office/drawing/2017/decorative" val="1"/>
                </a:ext>
              </a:extLst>
            </p:cNvPr>
            <p:cNvCxnSpPr/>
            <p:nvPr userDrawn="1"/>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BD50130-2E7D-4DC0-8382-B3958A945077}"/>
                </a:ext>
                <a:ext uri="{C183D7F6-B498-43B3-948B-1728B52AA6E4}">
                  <adec:decorative xmlns:adec="http://schemas.microsoft.com/office/drawing/2017/decorative" val="1"/>
                </a:ext>
              </a:extLst>
            </p:cNvPr>
            <p:cNvCxnSpPr/>
            <p:nvPr userDrawn="1"/>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55D961-339B-49BE-9281-3A8E81953FBD}"/>
                </a:ext>
                <a:ext uri="{C183D7F6-B498-43B3-948B-1728B52AA6E4}">
                  <adec:decorative xmlns:adec="http://schemas.microsoft.com/office/drawing/2017/decorative" val="1"/>
                </a:ext>
              </a:extLst>
            </p:cNvPr>
            <p:cNvCxnSpPr/>
            <p:nvPr userDrawn="1"/>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dirty="0">
                <a:solidFill>
                  <a:schemeClr val="bg1"/>
                </a:solidFill>
              </a:rPr>
              <a:t>Sample Footer Text</a:t>
            </a:r>
          </a:p>
        </p:txBody>
      </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67632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420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B0C2F6-1B8C-43CC-92A5-2D5502929FC9}"/>
              </a:ext>
              <a:ext uri="{C183D7F6-B498-43B3-948B-1728B52AA6E4}">
                <adec:decorative xmlns:adec="http://schemas.microsoft.com/office/drawing/2017/decorative" val="1"/>
              </a:ext>
            </a:extLst>
          </p:cNvPr>
          <p:cNvSpPr/>
          <p:nvPr userDrawn="1"/>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16983D5E-8A96-4276-9D60-66D16276D065}"/>
              </a:ext>
            </a:extLst>
          </p:cNvPr>
          <p:cNvSpPr>
            <a:spLocks noGrp="1"/>
          </p:cNvSpPr>
          <p:nvPr>
            <p:ph type="title"/>
          </p:nvPr>
        </p:nvSpPr>
        <p:spPr>
          <a:xfrm>
            <a:off x="912628" y="1057275"/>
            <a:ext cx="10366743" cy="1235895"/>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FC4707CC-694D-4162-B68A-B7D9345B3F32}"/>
              </a:ext>
              <a:ext uri="{C183D7F6-B498-43B3-948B-1728B52AA6E4}">
                <adec:decorative xmlns:adec="http://schemas.microsoft.com/office/drawing/2017/decorative" val="1"/>
              </a:ext>
            </a:extLst>
          </p:cNvPr>
          <p:cNvSpPr/>
          <p:nvPr userDrawn="1"/>
        </p:nvSpPr>
        <p:spPr>
          <a:xfrm>
            <a:off x="806196" y="814657"/>
            <a:ext cx="10579608" cy="1664208"/>
          </a:xfrm>
          <a:prstGeom prst="rect">
            <a:avLst/>
          </a:prstGeom>
          <a:noFill/>
          <a:ln w="6350" cap="sq" cmpd="sng" algn="ctr">
            <a:solidFill>
              <a:schemeClr val="bg1"/>
            </a:solidFill>
            <a:prstDash val="solid"/>
            <a:miter lim="800000"/>
          </a:ln>
          <a:effectLst/>
        </p:spPr>
      </p:sp>
      <p:sp>
        <p:nvSpPr>
          <p:cNvPr id="21" name="Picture Placeholder 20">
            <a:extLst>
              <a:ext uri="{FF2B5EF4-FFF2-40B4-BE49-F238E27FC236}">
                <a16:creationId xmlns:a16="http://schemas.microsoft.com/office/drawing/2014/main" id="{079F8F29-0E9E-49F7-93F4-FCC8C82EE115}"/>
              </a:ext>
            </a:extLst>
          </p:cNvPr>
          <p:cNvSpPr>
            <a:spLocks noGrp="1"/>
          </p:cNvSpPr>
          <p:nvPr>
            <p:ph type="pic" sz="quarter" idx="13"/>
          </p:nvPr>
        </p:nvSpPr>
        <p:spPr>
          <a:xfrm>
            <a:off x="609600" y="2884815"/>
            <a:ext cx="2279650" cy="2552700"/>
          </a:xfrm>
        </p:spPr>
        <p:txBody>
          <a:bodyPr/>
          <a:lstStyle/>
          <a:p>
            <a:r>
              <a:rPr lang="en-US"/>
              <a:t>Click icon to add picture</a:t>
            </a:r>
            <a:endParaRPr lang="en-US" dirty="0"/>
          </a:p>
        </p:txBody>
      </p:sp>
      <p:sp>
        <p:nvSpPr>
          <p:cNvPr id="25" name="Text Placeholder 27">
            <a:extLst>
              <a:ext uri="{FF2B5EF4-FFF2-40B4-BE49-F238E27FC236}">
                <a16:creationId xmlns:a16="http://schemas.microsoft.com/office/drawing/2014/main" id="{9925214F-17A5-4C60-AADE-6A1BC129895C}"/>
              </a:ext>
            </a:extLst>
          </p:cNvPr>
          <p:cNvSpPr>
            <a:spLocks noGrp="1"/>
          </p:cNvSpPr>
          <p:nvPr>
            <p:ph type="body" sz="quarter" idx="17"/>
          </p:nvPr>
        </p:nvSpPr>
        <p:spPr>
          <a:xfrm>
            <a:off x="609599"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0700E3A-7CD7-4A3D-BA94-0E5BCAC92A8A}"/>
              </a:ext>
            </a:extLst>
          </p:cNvPr>
          <p:cNvSpPr>
            <a:spLocks noGrp="1"/>
          </p:cNvSpPr>
          <p:nvPr>
            <p:ph type="body" sz="quarter" idx="18"/>
          </p:nvPr>
        </p:nvSpPr>
        <p:spPr>
          <a:xfrm>
            <a:off x="609599"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Picture Placeholder 20">
            <a:extLst>
              <a:ext uri="{FF2B5EF4-FFF2-40B4-BE49-F238E27FC236}">
                <a16:creationId xmlns:a16="http://schemas.microsoft.com/office/drawing/2014/main" id="{2E6EB481-2A99-4088-95C0-0D5BAFDFF02F}"/>
              </a:ext>
            </a:extLst>
          </p:cNvPr>
          <p:cNvSpPr>
            <a:spLocks noGrp="1"/>
          </p:cNvSpPr>
          <p:nvPr>
            <p:ph type="pic" sz="quarter" idx="14"/>
          </p:nvPr>
        </p:nvSpPr>
        <p:spPr>
          <a:xfrm>
            <a:off x="3496066" y="2884815"/>
            <a:ext cx="2279650" cy="2552700"/>
          </a:xfrm>
        </p:spPr>
        <p:txBody>
          <a:bodyPr/>
          <a:lstStyle/>
          <a:p>
            <a:r>
              <a:rPr lang="en-US"/>
              <a:t>Click icon to add picture</a:t>
            </a:r>
            <a:endParaRPr lang="en-US" dirty="0"/>
          </a:p>
        </p:txBody>
      </p:sp>
      <p:sp>
        <p:nvSpPr>
          <p:cNvPr id="27" name="Text Placeholder 27">
            <a:extLst>
              <a:ext uri="{FF2B5EF4-FFF2-40B4-BE49-F238E27FC236}">
                <a16:creationId xmlns:a16="http://schemas.microsoft.com/office/drawing/2014/main" id="{4097BC1F-331F-4D57-993D-EFBB792275DD}"/>
              </a:ext>
            </a:extLst>
          </p:cNvPr>
          <p:cNvSpPr>
            <a:spLocks noGrp="1"/>
          </p:cNvSpPr>
          <p:nvPr>
            <p:ph type="body" sz="quarter" idx="19"/>
          </p:nvPr>
        </p:nvSpPr>
        <p:spPr>
          <a:xfrm>
            <a:off x="3496067"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DCC61962-73A1-4768-8408-43E07ED2C1AB}"/>
              </a:ext>
            </a:extLst>
          </p:cNvPr>
          <p:cNvSpPr>
            <a:spLocks noGrp="1"/>
          </p:cNvSpPr>
          <p:nvPr>
            <p:ph type="body" sz="quarter" idx="20"/>
          </p:nvPr>
        </p:nvSpPr>
        <p:spPr>
          <a:xfrm>
            <a:off x="3496067"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6" name="Footer Placeholder 4">
            <a:extLst>
              <a:ext uri="{FF2B5EF4-FFF2-40B4-BE49-F238E27FC236}">
                <a16:creationId xmlns:a16="http://schemas.microsoft.com/office/drawing/2014/main" id="{8013A142-804D-471C-B2DD-DEC1B8C58502}"/>
              </a:ext>
            </a:extLst>
          </p:cNvPr>
          <p:cNvSpPr>
            <a:spLocks noGrp="1"/>
          </p:cNvSpPr>
          <p:nvPr>
            <p:ph type="ftr" sz="quarter" idx="11"/>
          </p:nvPr>
        </p:nvSpPr>
        <p:spPr>
          <a:xfrm>
            <a:off x="639095" y="6296388"/>
            <a:ext cx="5816600" cy="365760"/>
          </a:xfrm>
        </p:spPr>
        <p:txBody>
          <a:bodyPr/>
          <a:lstStyle/>
          <a:p>
            <a:endParaRPr lang="en-US" dirty="0"/>
          </a:p>
        </p:txBody>
      </p:sp>
      <p:sp>
        <p:nvSpPr>
          <p:cNvPr id="23" name="Picture Placeholder 20">
            <a:extLst>
              <a:ext uri="{FF2B5EF4-FFF2-40B4-BE49-F238E27FC236}">
                <a16:creationId xmlns:a16="http://schemas.microsoft.com/office/drawing/2014/main" id="{A231814F-4139-4547-9058-18BF9C9E8833}"/>
              </a:ext>
            </a:extLst>
          </p:cNvPr>
          <p:cNvSpPr>
            <a:spLocks noGrp="1"/>
          </p:cNvSpPr>
          <p:nvPr>
            <p:ph type="pic" sz="quarter" idx="15"/>
          </p:nvPr>
        </p:nvSpPr>
        <p:spPr>
          <a:xfrm>
            <a:off x="6382532" y="2884815"/>
            <a:ext cx="2279650" cy="2552700"/>
          </a:xfrm>
        </p:spPr>
        <p:txBody>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A6CD17BC-BF82-4EF5-8F4B-8D615A2FD248}"/>
              </a:ext>
            </a:extLst>
          </p:cNvPr>
          <p:cNvSpPr>
            <a:spLocks noGrp="1"/>
          </p:cNvSpPr>
          <p:nvPr>
            <p:ph type="body" sz="quarter" idx="21"/>
          </p:nvPr>
        </p:nvSpPr>
        <p:spPr>
          <a:xfrm>
            <a:off x="6382535"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CA5F4D35-7EF1-463D-8005-F3950B654127}"/>
              </a:ext>
            </a:extLst>
          </p:cNvPr>
          <p:cNvSpPr>
            <a:spLocks noGrp="1"/>
          </p:cNvSpPr>
          <p:nvPr>
            <p:ph type="body" sz="quarter" idx="22"/>
          </p:nvPr>
        </p:nvSpPr>
        <p:spPr>
          <a:xfrm>
            <a:off x="6382535"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Picture Placeholder 20">
            <a:extLst>
              <a:ext uri="{FF2B5EF4-FFF2-40B4-BE49-F238E27FC236}">
                <a16:creationId xmlns:a16="http://schemas.microsoft.com/office/drawing/2014/main" id="{6CDB3226-AAE1-4106-A166-12BCFA73DA18}"/>
              </a:ext>
            </a:extLst>
          </p:cNvPr>
          <p:cNvSpPr>
            <a:spLocks noGrp="1"/>
          </p:cNvSpPr>
          <p:nvPr>
            <p:ph type="pic" sz="quarter" idx="16"/>
          </p:nvPr>
        </p:nvSpPr>
        <p:spPr>
          <a:xfrm>
            <a:off x="9269001" y="2884815"/>
            <a:ext cx="2279650" cy="2552700"/>
          </a:xfrm>
        </p:spPr>
        <p:txBody>
          <a:bodyPr/>
          <a:lstStyle/>
          <a:p>
            <a:r>
              <a:rPr lang="en-US"/>
              <a:t>Click icon to add picture</a:t>
            </a:r>
            <a:endParaRPr lang="en-US" dirty="0"/>
          </a:p>
        </p:txBody>
      </p:sp>
      <p:sp>
        <p:nvSpPr>
          <p:cNvPr id="31" name="Text Placeholder 27">
            <a:extLst>
              <a:ext uri="{FF2B5EF4-FFF2-40B4-BE49-F238E27FC236}">
                <a16:creationId xmlns:a16="http://schemas.microsoft.com/office/drawing/2014/main" id="{C3CD8083-90C5-4685-A286-1A99E5DC3125}"/>
              </a:ext>
            </a:extLst>
          </p:cNvPr>
          <p:cNvSpPr>
            <a:spLocks noGrp="1"/>
          </p:cNvSpPr>
          <p:nvPr>
            <p:ph type="body" sz="quarter" idx="23"/>
          </p:nvPr>
        </p:nvSpPr>
        <p:spPr>
          <a:xfrm>
            <a:off x="9269002"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5FB222BC-D05B-4E76-A0DC-25657322AF84}"/>
              </a:ext>
            </a:extLst>
          </p:cNvPr>
          <p:cNvSpPr>
            <a:spLocks noGrp="1"/>
          </p:cNvSpPr>
          <p:nvPr>
            <p:ph type="body" sz="quarter" idx="24"/>
          </p:nvPr>
        </p:nvSpPr>
        <p:spPr>
          <a:xfrm>
            <a:off x="9269002"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cxnSp>
        <p:nvCxnSpPr>
          <p:cNvPr id="9" name="Straight Connector 8">
            <a:extLst>
              <a:ext uri="{FF2B5EF4-FFF2-40B4-BE49-F238E27FC236}">
                <a16:creationId xmlns:a16="http://schemas.microsoft.com/office/drawing/2014/main" id="{4D6FBB75-8D79-4225-A448-37C04F053D3B}"/>
              </a:ext>
              <a:ext uri="{C183D7F6-B498-43B3-948B-1728B52AA6E4}">
                <adec:decorative xmlns:adec="http://schemas.microsoft.com/office/drawing/2017/decorative" val="1"/>
              </a:ext>
            </a:extLst>
          </p:cNvPr>
          <p:cNvCxnSpPr/>
          <p:nvPr userDrawn="1"/>
        </p:nvCxnSpPr>
        <p:spPr>
          <a:xfrm>
            <a:off x="3192658"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C41CC5-2A7C-4774-98CE-C7212DFDCC08}"/>
              </a:ext>
              <a:ext uri="{C183D7F6-B498-43B3-948B-1728B52AA6E4}">
                <adec:decorative xmlns:adec="http://schemas.microsoft.com/office/drawing/2017/decorative" val="1"/>
              </a:ext>
            </a:extLst>
          </p:cNvPr>
          <p:cNvCxnSpPr/>
          <p:nvPr userDrawn="1"/>
        </p:nvCxnSpPr>
        <p:spPr>
          <a:xfrm>
            <a:off x="6079124"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861725-0EF3-4133-B06C-063F42B11115}"/>
              </a:ext>
              <a:ext uri="{C183D7F6-B498-43B3-948B-1728B52AA6E4}">
                <adec:decorative xmlns:adec="http://schemas.microsoft.com/office/drawing/2017/decorative" val="1"/>
              </a:ext>
            </a:extLst>
          </p:cNvPr>
          <p:cNvCxnSpPr/>
          <p:nvPr userDrawn="1"/>
        </p:nvCxnSpPr>
        <p:spPr>
          <a:xfrm>
            <a:off x="8965590"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Date Placeholder 3">
            <a:extLst>
              <a:ext uri="{FF2B5EF4-FFF2-40B4-BE49-F238E27FC236}">
                <a16:creationId xmlns:a16="http://schemas.microsoft.com/office/drawing/2014/main" id="{7FDBCC4A-1C49-4C93-AD45-AD78087E23D6}"/>
              </a:ext>
            </a:extLst>
          </p:cNvPr>
          <p:cNvSpPr txBox="1">
            <a:spLocks/>
          </p:cNvSpPr>
          <p:nvPr userDrawn="1"/>
        </p:nvSpPr>
        <p:spPr>
          <a:xfrm>
            <a:off x="7684497" y="6296388"/>
            <a:ext cx="2893045" cy="36576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20XX</a:t>
            </a:r>
          </a:p>
        </p:txBody>
      </p:sp>
      <p:sp>
        <p:nvSpPr>
          <p:cNvPr id="37" name="Slide Number Placeholder 5">
            <a:extLst>
              <a:ext uri="{FF2B5EF4-FFF2-40B4-BE49-F238E27FC236}">
                <a16:creationId xmlns:a16="http://schemas.microsoft.com/office/drawing/2014/main" id="{5EB09A52-50AB-4593-BCB7-23D4AEC88507}"/>
              </a:ext>
            </a:extLst>
          </p:cNvPr>
          <p:cNvSpPr>
            <a:spLocks noGrp="1"/>
          </p:cNvSpPr>
          <p:nvPr userDrawn="1">
            <p:ph type="sldNum" sz="quarter" idx="12"/>
          </p:nvPr>
        </p:nvSpPr>
        <p:spPr>
          <a:xfrm>
            <a:off x="10537721" y="6286556"/>
            <a:ext cx="838200" cy="365760"/>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375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4A46BB-9B50-4F09-9059-DA78048129D4}"/>
              </a:ext>
            </a:extLst>
          </p:cNvPr>
          <p:cNvSpPr/>
          <p:nvPr userDrawn="1"/>
        </p:nvSpPr>
        <p:spPr>
          <a:xfrm>
            <a:off x="5695067" y="1808532"/>
            <a:ext cx="5452527" cy="324093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6033793" y="2735221"/>
            <a:ext cx="4775075" cy="851219"/>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7DDF1FF2-5B9A-4BE9-AD3C-F215F0D25F7A}"/>
              </a:ext>
            </a:extLst>
          </p:cNvPr>
          <p:cNvSpPr/>
          <p:nvPr userDrawn="1"/>
        </p:nvSpPr>
        <p:spPr>
          <a:xfrm>
            <a:off x="5861010" y="1975104"/>
            <a:ext cx="5120640" cy="2907792"/>
          </a:xfrm>
          <a:prstGeom prst="rect">
            <a:avLst/>
          </a:prstGeom>
          <a:noFill/>
          <a:ln w="6350" cap="sq" cmpd="sng" algn="ctr">
            <a:solidFill>
              <a:schemeClr val="bg1"/>
            </a:solidFill>
            <a:prstDash val="solid"/>
            <a:miter lim="800000"/>
          </a:ln>
          <a:effectLst>
            <a:softEdge rad="0"/>
          </a:effectLst>
        </p:spPr>
      </p:sp>
      <p:sp>
        <p:nvSpPr>
          <p:cNvPr id="9" name="Subtitle 2">
            <a:extLst>
              <a:ext uri="{FF2B5EF4-FFF2-40B4-BE49-F238E27FC236}">
                <a16:creationId xmlns:a16="http://schemas.microsoft.com/office/drawing/2014/main" id="{04FC6A22-F9EC-4E20-B9CC-F012FA8E4C27}"/>
              </a:ext>
            </a:extLst>
          </p:cNvPr>
          <p:cNvSpPr>
            <a:spLocks noGrp="1"/>
          </p:cNvSpPr>
          <p:nvPr>
            <p:ph type="subTitle" idx="1"/>
          </p:nvPr>
        </p:nvSpPr>
        <p:spPr>
          <a:xfrm>
            <a:off x="6033793" y="3995988"/>
            <a:ext cx="4775075" cy="559656"/>
          </a:xfrm>
        </p:spPr>
        <p:txBody>
          <a:bodyPr/>
          <a:lstStyle>
            <a:lvl1pPr marL="0" indent="0" algn="ctr">
              <a:buNone/>
              <a:defRPr>
                <a:solidFill>
                  <a:schemeClr val="bg1"/>
                </a:solidFill>
              </a:defRPr>
            </a:lvl1pPr>
          </a:lstStyle>
          <a:p>
            <a:r>
              <a:rPr lang="en-US">
                <a:solidFill>
                  <a:schemeClr val="tx1"/>
                </a:solidFill>
              </a:rPr>
              <a:t>Click to edit Master subtitle style</a:t>
            </a:r>
            <a:endParaRPr lang="en-US" dirty="0">
              <a:solidFill>
                <a:schemeClr val="tx1"/>
              </a:solidFill>
            </a:endParaRPr>
          </a:p>
        </p:txBody>
      </p:sp>
      <p:sp>
        <p:nvSpPr>
          <p:cNvPr id="10" name="Date Placeholder 17">
            <a:extLst>
              <a:ext uri="{FF2B5EF4-FFF2-40B4-BE49-F238E27FC236}">
                <a16:creationId xmlns:a16="http://schemas.microsoft.com/office/drawing/2014/main" id="{ABF19E1F-D7E9-4D44-9873-8D8DDC338F7E}"/>
              </a:ext>
            </a:extLst>
          </p:cNvPr>
          <p:cNvSpPr txBox="1">
            <a:spLocks/>
          </p:cNvSpPr>
          <p:nvPr userDrawn="1"/>
        </p:nvSpPr>
        <p:spPr>
          <a:xfrm>
            <a:off x="7369770" y="2040249"/>
            <a:ext cx="2103120" cy="315209"/>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sp>
        <p:nvSpPr>
          <p:cNvPr id="22" name="Picture Placeholder 21">
            <a:extLst>
              <a:ext uri="{FF2B5EF4-FFF2-40B4-BE49-F238E27FC236}">
                <a16:creationId xmlns:a16="http://schemas.microsoft.com/office/drawing/2014/main" id="{93C72E99-B7BE-4F82-AD93-38765570DB39}"/>
              </a:ext>
            </a:extLst>
          </p:cNvPr>
          <p:cNvSpPr>
            <a:spLocks noGrp="1"/>
          </p:cNvSpPr>
          <p:nvPr>
            <p:ph type="pic" sz="quarter" idx="10"/>
          </p:nvPr>
        </p:nvSpPr>
        <p:spPr>
          <a:xfrm>
            <a:off x="0" y="0"/>
            <a:ext cx="12192000" cy="6858000"/>
          </a:xfrm>
          <a:custGeom>
            <a:avLst/>
            <a:gdLst>
              <a:gd name="connsiteX0" fmla="*/ 5695067 w 12192000"/>
              <a:gd name="connsiteY0" fmla="*/ 1808532 h 6858000"/>
              <a:gd name="connsiteX1" fmla="*/ 5695067 w 12192000"/>
              <a:gd name="connsiteY1" fmla="*/ 5049468 h 6858000"/>
              <a:gd name="connsiteX2" fmla="*/ 11147594 w 12192000"/>
              <a:gd name="connsiteY2" fmla="*/ 5049468 h 6858000"/>
              <a:gd name="connsiteX3" fmla="*/ 11147594 w 12192000"/>
              <a:gd name="connsiteY3" fmla="*/ 180853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695067" y="1808532"/>
                </a:moveTo>
                <a:lnTo>
                  <a:pt x="5695067" y="5049468"/>
                </a:lnTo>
                <a:lnTo>
                  <a:pt x="11147594" y="5049468"/>
                </a:lnTo>
                <a:lnTo>
                  <a:pt x="11147594" y="1808532"/>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26465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9982C2-1320-41E5-A31C-D8DA5C8A462F}"/>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C563FB1-76A9-4E53-9493-2B8680D68662}"/>
              </a:ext>
              <a:ext uri="{C183D7F6-B498-43B3-948B-1728B52AA6E4}">
                <adec:decorative xmlns:adec="http://schemas.microsoft.com/office/drawing/2017/decorative" val="1"/>
              </a:ext>
            </a:extLst>
          </p:cNvPr>
          <p:cNvSpPr/>
          <p:nvPr userDrawn="1"/>
        </p:nvSpPr>
        <p:spPr>
          <a:xfrm>
            <a:off x="4448" y="0"/>
            <a:ext cx="4651122" cy="6858000"/>
          </a:xfrm>
          <a:prstGeom prst="rect">
            <a:avLst/>
          </a:prstGeom>
          <a:solidFill>
            <a:schemeClr val="tx1"/>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C8F116A-4F5C-40E2-836F-919B8B939AD2}"/>
              </a:ext>
              <a:ext uri="{C183D7F6-B498-43B3-948B-1728B52AA6E4}">
                <adec:decorative xmlns:adec="http://schemas.microsoft.com/office/drawing/2017/decorative" val="1"/>
              </a:ext>
            </a:extLst>
          </p:cNvPr>
          <p:cNvSpPr/>
          <p:nvPr userDrawn="1"/>
        </p:nvSpPr>
        <p:spPr>
          <a:xfrm>
            <a:off x="1272" y="4123592"/>
            <a:ext cx="4654296"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027D978-81FB-4612-81AA-B7123E0D5B0C}"/>
              </a:ext>
              <a:ext uri="{C183D7F6-B498-43B3-948B-1728B52AA6E4}">
                <adec:decorative xmlns:adec="http://schemas.microsoft.com/office/drawing/2017/decorative" val="1"/>
              </a:ext>
            </a:extLst>
          </p:cNvPr>
          <p:cNvSpPr/>
          <p:nvPr userDrawn="1"/>
        </p:nvSpPr>
        <p:spPr>
          <a:xfrm>
            <a:off x="2284289" y="0"/>
            <a:ext cx="91440" cy="420624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00DC717-7560-4850-A68A-A881C97F3711}"/>
              </a:ext>
              <a:ext uri="{C183D7F6-B498-43B3-948B-1728B52AA6E4}">
                <adec:decorative xmlns:adec="http://schemas.microsoft.com/office/drawing/2017/decorative" val="1"/>
              </a:ext>
            </a:extLst>
          </p:cNvPr>
          <p:cNvSpPr/>
          <p:nvPr userDrawn="1"/>
        </p:nvSpPr>
        <p:spPr>
          <a:xfrm>
            <a:off x="2284289" y="2057400"/>
            <a:ext cx="2377440"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9F22527-F181-4C80-9977-C9894355CA8D}"/>
              </a:ext>
              <a:ext uri="{C183D7F6-B498-43B3-948B-1728B52AA6E4}">
                <adec:decorative xmlns:adec="http://schemas.microsoft.com/office/drawing/2017/decorative" val="1"/>
              </a:ext>
            </a:extLst>
          </p:cNvPr>
          <p:cNvSpPr/>
          <p:nvPr userDrawn="1"/>
        </p:nvSpPr>
        <p:spPr>
          <a:xfrm>
            <a:off x="5614028" y="971453"/>
            <a:ext cx="5623560" cy="4910328"/>
          </a:xfrm>
          <a:prstGeom prst="rect">
            <a:avLst/>
          </a:prstGeom>
          <a:noFill/>
          <a:ln w="6350" cap="sq" cmpd="sng" algn="ctr">
            <a:solidFill>
              <a:schemeClr val="bg1">
                <a:lumMod val="75000"/>
                <a:lumOff val="25000"/>
              </a:schemeClr>
            </a:solidFill>
            <a:prstDash val="solid"/>
            <a:miter lim="800000"/>
          </a:ln>
          <a:effectLst/>
        </p:spPr>
      </p:sp>
      <p:sp>
        <p:nvSpPr>
          <p:cNvPr id="16" name="Rectangle 15">
            <a:extLst>
              <a:ext uri="{FF2B5EF4-FFF2-40B4-BE49-F238E27FC236}">
                <a16:creationId xmlns:a16="http://schemas.microsoft.com/office/drawing/2014/main" id="{7CABAC30-6A2F-4907-8502-17DF9AEEE9CD}"/>
              </a:ext>
              <a:ext uri="{C183D7F6-B498-43B3-948B-1728B52AA6E4}">
                <adec:decorative xmlns:adec="http://schemas.microsoft.com/office/drawing/2017/decorative" val="1"/>
              </a:ext>
            </a:extLst>
          </p:cNvPr>
          <p:cNvSpPr/>
          <p:nvPr userDrawn="1"/>
        </p:nvSpPr>
        <p:spPr>
          <a:xfrm>
            <a:off x="5448300" y="806861"/>
            <a:ext cx="5955017" cy="5239512"/>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03C9F96-79A7-44FA-A7FE-C0675B9967FC}"/>
              </a:ext>
            </a:extLst>
          </p:cNvPr>
          <p:cNvSpPr>
            <a:spLocks noGrp="1"/>
          </p:cNvSpPr>
          <p:nvPr>
            <p:ph type="title"/>
          </p:nvPr>
        </p:nvSpPr>
        <p:spPr>
          <a:xfrm>
            <a:off x="5867401" y="1290294"/>
            <a:ext cx="5116286" cy="1371600"/>
          </a:xfrm>
        </p:spPr>
        <p:txBody>
          <a:bodyPr/>
          <a:lstStyle>
            <a:lvl1pPr algn="ctr">
              <a:defRPr>
                <a:solidFill>
                  <a:schemeClr val="bg1"/>
                </a:solidFill>
              </a:defRPr>
            </a:lvl1pPr>
          </a:lstStyle>
          <a:p>
            <a:r>
              <a:rPr lang="en-US"/>
              <a:t>Click to edit Master title style</a:t>
            </a:r>
            <a:endParaRPr lang="en-US" dirty="0"/>
          </a:p>
        </p:txBody>
      </p:sp>
      <p:sp>
        <p:nvSpPr>
          <p:cNvPr id="18" name="Subtitle 2">
            <a:extLst>
              <a:ext uri="{FF2B5EF4-FFF2-40B4-BE49-F238E27FC236}">
                <a16:creationId xmlns:a16="http://schemas.microsoft.com/office/drawing/2014/main" id="{D72D6334-ED49-4D79-AAC2-10DCFF6D6651}"/>
              </a:ext>
            </a:extLst>
          </p:cNvPr>
          <p:cNvSpPr>
            <a:spLocks noGrp="1"/>
          </p:cNvSpPr>
          <p:nvPr>
            <p:ph type="subTitle" idx="1"/>
          </p:nvPr>
        </p:nvSpPr>
        <p:spPr>
          <a:xfrm>
            <a:off x="5867401" y="2980736"/>
            <a:ext cx="5116286" cy="2712494"/>
          </a:xfrm>
        </p:spPr>
        <p:txBody>
          <a:bodyPr>
            <a:normAutofit/>
          </a:bodyPr>
          <a:lstStyle>
            <a:lvl1pPr marL="0" indent="0" algn="ctr">
              <a:buNone/>
              <a:defRPr>
                <a:solidFill>
                  <a:schemeClr val="bg1">
                    <a:lumMod val="85000"/>
                    <a:lumOff val="15000"/>
                  </a:schemeClr>
                </a:solidFill>
              </a:defRPr>
            </a:lvl1pPr>
          </a:lstStyle>
          <a:p>
            <a:r>
              <a:rPr lang="en-US" sz="1800">
                <a:solidFill>
                  <a:schemeClr val="bg1">
                    <a:lumMod val="85000"/>
                    <a:lumOff val="15000"/>
                  </a:schemeClr>
                </a:solidFill>
              </a:rPr>
              <a:t>Click to edit Master subtitle style</a:t>
            </a:r>
            <a:endParaRPr lang="en-US" sz="1800" dirty="0">
              <a:solidFill>
                <a:schemeClr val="bg1">
                  <a:lumMod val="85000"/>
                  <a:lumOff val="15000"/>
                </a:schemeClr>
              </a:solidFill>
            </a:endParaRPr>
          </a:p>
        </p:txBody>
      </p:sp>
      <p:sp>
        <p:nvSpPr>
          <p:cNvPr id="12" name="Date Placeholder 3">
            <a:extLst>
              <a:ext uri="{FF2B5EF4-FFF2-40B4-BE49-F238E27FC236}">
                <a16:creationId xmlns:a16="http://schemas.microsoft.com/office/drawing/2014/main" id="{0FE3A1CC-4DE8-4FC6-839D-CD3607B8D426}"/>
              </a:ext>
            </a:extLst>
          </p:cNvPr>
          <p:cNvSpPr txBox="1">
            <a:spLocks/>
          </p:cNvSpPr>
          <p:nvPr userDrawn="1"/>
        </p:nvSpPr>
        <p:spPr>
          <a:xfrm>
            <a:off x="7048099" y="302355"/>
            <a:ext cx="2743200" cy="350785"/>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20XX</a:t>
            </a:r>
          </a:p>
        </p:txBody>
      </p:sp>
      <p:sp>
        <p:nvSpPr>
          <p:cNvPr id="22" name="Picture Placeholder 21">
            <a:extLst>
              <a:ext uri="{FF2B5EF4-FFF2-40B4-BE49-F238E27FC236}">
                <a16:creationId xmlns:a16="http://schemas.microsoft.com/office/drawing/2014/main" id="{C9E9A7CA-EE9C-4648-8016-1852440461F5}"/>
              </a:ext>
            </a:extLst>
          </p:cNvPr>
          <p:cNvSpPr>
            <a:spLocks noGrp="1"/>
          </p:cNvSpPr>
          <p:nvPr>
            <p:ph type="pic" sz="quarter" idx="13"/>
          </p:nvPr>
        </p:nvSpPr>
        <p:spPr>
          <a:xfrm>
            <a:off x="325438" y="326697"/>
            <a:ext cx="1636712" cy="3475163"/>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4561B6B-E204-4CF0-AD12-ED21B3940F53}"/>
              </a:ext>
            </a:extLst>
          </p:cNvPr>
          <p:cNvSpPr>
            <a:spLocks noGrp="1"/>
          </p:cNvSpPr>
          <p:nvPr>
            <p:ph type="pic" sz="quarter" idx="15"/>
          </p:nvPr>
        </p:nvSpPr>
        <p:spPr>
          <a:xfrm>
            <a:off x="2709863" y="329773"/>
            <a:ext cx="1614487" cy="1394251"/>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B3BE441E-0CE9-4C44-8783-3A04F5929F10}"/>
              </a:ext>
            </a:extLst>
          </p:cNvPr>
          <p:cNvSpPr>
            <a:spLocks noGrp="1"/>
          </p:cNvSpPr>
          <p:nvPr>
            <p:ph type="pic" sz="quarter" idx="14"/>
          </p:nvPr>
        </p:nvSpPr>
        <p:spPr>
          <a:xfrm>
            <a:off x="2697163" y="2384425"/>
            <a:ext cx="1628775" cy="1423988"/>
          </a:xfrm>
        </p:spPr>
        <p:txBody>
          <a:bodyPr/>
          <a:lstStyle/>
          <a:p>
            <a:r>
              <a:rPr lang="en-US"/>
              <a:t>Click icon to add picture</a:t>
            </a:r>
            <a:endParaRPr lang="en-US" dirty="0"/>
          </a:p>
        </p:txBody>
      </p:sp>
      <p:sp>
        <p:nvSpPr>
          <p:cNvPr id="28" name="Picture Placeholder 27">
            <a:extLst>
              <a:ext uri="{FF2B5EF4-FFF2-40B4-BE49-F238E27FC236}">
                <a16:creationId xmlns:a16="http://schemas.microsoft.com/office/drawing/2014/main" id="{FBAA901D-39FD-416F-B2B4-F2651AB79185}"/>
              </a:ext>
            </a:extLst>
          </p:cNvPr>
          <p:cNvSpPr>
            <a:spLocks noGrp="1"/>
          </p:cNvSpPr>
          <p:nvPr>
            <p:ph type="pic" sz="quarter" idx="16"/>
          </p:nvPr>
        </p:nvSpPr>
        <p:spPr>
          <a:xfrm>
            <a:off x="325438" y="4527550"/>
            <a:ext cx="3998912" cy="2000250"/>
          </a:xfrm>
        </p:spPr>
        <p:txBody>
          <a:bodyPr/>
          <a:lstStyle/>
          <a:p>
            <a:r>
              <a:rPr lang="en-US"/>
              <a:t>Click icon to add picture</a:t>
            </a:r>
            <a:endParaRPr lang="en-US" dirty="0"/>
          </a:p>
        </p:txBody>
      </p:sp>
      <p:sp>
        <p:nvSpPr>
          <p:cNvPr id="19" name="Footer Placeholder 18">
            <a:extLst>
              <a:ext uri="{FF2B5EF4-FFF2-40B4-BE49-F238E27FC236}">
                <a16:creationId xmlns:a16="http://schemas.microsoft.com/office/drawing/2014/main" id="{4C182815-90D1-446C-BC70-6AB00BED68ED}"/>
              </a:ext>
            </a:extLst>
          </p:cNvPr>
          <p:cNvSpPr txBox="1">
            <a:spLocks/>
          </p:cNvSpPr>
          <p:nvPr userDrawn="1"/>
        </p:nvSpPr>
        <p:spPr>
          <a:xfrm>
            <a:off x="5077003" y="6367925"/>
            <a:ext cx="4480560" cy="22860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dirty="0">
                <a:solidFill>
                  <a:srgbClr val="FFFFFF"/>
                </a:solidFill>
              </a:rPr>
              <a:t>Sample Footer Text</a:t>
            </a:r>
          </a:p>
        </p:txBody>
      </p:sp>
      <p:sp>
        <p:nvSpPr>
          <p:cNvPr id="20" name="Slide Number Placeholder 5">
            <a:extLst>
              <a:ext uri="{FF2B5EF4-FFF2-40B4-BE49-F238E27FC236}">
                <a16:creationId xmlns:a16="http://schemas.microsoft.com/office/drawing/2014/main" id="{69BDEE55-B4D3-4542-BF01-F05A2C1FB7D6}"/>
              </a:ext>
            </a:extLst>
          </p:cNvPr>
          <p:cNvSpPr txBox="1">
            <a:spLocks/>
          </p:cNvSpPr>
          <p:nvPr userDrawn="1"/>
        </p:nvSpPr>
        <p:spPr>
          <a:xfrm>
            <a:off x="9793460" y="6367925"/>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220169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973E97-A796-4836-82F6-8A280A57BA6B}"/>
              </a:ext>
            </a:extLst>
          </p:cNvPr>
          <p:cNvSpPr/>
          <p:nvPr userDrawn="1"/>
        </p:nvSpPr>
        <p:spPr>
          <a:xfrm>
            <a:off x="5660112" y="0"/>
            <a:ext cx="652883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C0DAEE-CCDB-4627-925B-879F83B1F308}"/>
              </a:ext>
            </a:extLst>
          </p:cNvPr>
          <p:cNvSpPr>
            <a:spLocks noGrp="1"/>
          </p:cNvSpPr>
          <p:nvPr>
            <p:ph type="title"/>
          </p:nvPr>
        </p:nvSpPr>
        <p:spPr>
          <a:xfrm>
            <a:off x="6374166" y="610485"/>
            <a:ext cx="5103661" cy="1371600"/>
          </a:xfrm>
        </p:spPr>
        <p:txBody>
          <a:bodyPr>
            <a:normAutofit/>
          </a:bodyPr>
          <a:lstStyle>
            <a:lvl1pPr>
              <a:defRPr sz="4800">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B9F23A9-0519-4A39-A9F9-F965C17D58A0}"/>
              </a:ext>
            </a:extLst>
          </p:cNvPr>
          <p:cNvSpPr/>
          <p:nvPr userDrawn="1"/>
        </p:nvSpPr>
        <p:spPr>
          <a:xfrm>
            <a:off x="5981848" y="320040"/>
            <a:ext cx="5888736" cy="6217920"/>
          </a:xfrm>
          <a:prstGeom prst="rect">
            <a:avLst/>
          </a:prstGeom>
          <a:noFill/>
          <a:ln w="6350" cap="sq" cmpd="sng" algn="ctr">
            <a:solidFill>
              <a:schemeClr val="bg1"/>
            </a:solidFill>
            <a:prstDash val="solid"/>
            <a:miter lim="800000"/>
          </a:ln>
          <a:effectLst>
            <a:softEdge rad="0"/>
          </a:effectLst>
        </p:spPr>
      </p:sp>
      <p:sp>
        <p:nvSpPr>
          <p:cNvPr id="9" name="Date Placeholder 6">
            <a:extLst>
              <a:ext uri="{FF2B5EF4-FFF2-40B4-BE49-F238E27FC236}">
                <a16:creationId xmlns:a16="http://schemas.microsoft.com/office/drawing/2014/main" id="{F3EB17D9-2389-4D1F-AC98-7CC3F79840B2}"/>
              </a:ext>
            </a:extLst>
          </p:cNvPr>
          <p:cNvSpPr txBox="1">
            <a:spLocks/>
          </p:cNvSpPr>
          <p:nvPr userDrawn="1"/>
        </p:nvSpPr>
        <p:spPr>
          <a:xfrm>
            <a:off x="7554616" y="383781"/>
            <a:ext cx="2743200"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solidFill>
              </a:rPr>
              <a:t>20XX</a:t>
            </a:r>
          </a:p>
        </p:txBody>
      </p:sp>
      <p:sp>
        <p:nvSpPr>
          <p:cNvPr id="11" name="Footer Placeholder 7">
            <a:extLst>
              <a:ext uri="{FF2B5EF4-FFF2-40B4-BE49-F238E27FC236}">
                <a16:creationId xmlns:a16="http://schemas.microsoft.com/office/drawing/2014/main" id="{40E55EFF-7AC0-4ACD-B826-CA1E384CCF4C}"/>
              </a:ext>
            </a:extLst>
          </p:cNvPr>
          <p:cNvSpPr txBox="1">
            <a:spLocks/>
          </p:cNvSpPr>
          <p:nvPr userDrawn="1"/>
        </p:nvSpPr>
        <p:spPr>
          <a:xfrm>
            <a:off x="6303580" y="6214535"/>
            <a:ext cx="4696948" cy="256032"/>
          </a:xfrm>
          <a:prstGeom prst="rect">
            <a:avLst/>
          </a:prstGeom>
        </p:spPr>
        <p:txBody>
          <a:bodyPr vert="horz" lIns="91440" tIns="45720" rIns="91440" bIns="45720" rtlCol="0" anchor="b"/>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2" name="Slide Number Placeholder 8">
            <a:extLst>
              <a:ext uri="{FF2B5EF4-FFF2-40B4-BE49-F238E27FC236}">
                <a16:creationId xmlns:a16="http://schemas.microsoft.com/office/drawing/2014/main" id="{C6C2D606-DD47-4DA7-AF9B-9A8E401BCAFF}"/>
              </a:ext>
            </a:extLst>
          </p:cNvPr>
          <p:cNvSpPr txBox="1">
            <a:spLocks/>
          </p:cNvSpPr>
          <p:nvPr userDrawn="1"/>
        </p:nvSpPr>
        <p:spPr>
          <a:xfrm>
            <a:off x="11104451" y="6214535"/>
            <a:ext cx="605266"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B7E4EF-A1BD-40F4-AB7B-04F084DD991D}" type="slidenum">
              <a:rPr lang="en-US" smtClean="0">
                <a:solidFill>
                  <a:schemeClr val="bg1"/>
                </a:solidFill>
              </a:rPr>
              <a:pPr/>
              <a:t>‹#›</a:t>
            </a:fld>
            <a:endParaRPr lang="en-US" dirty="0">
              <a:solidFill>
                <a:schemeClr val="bg1"/>
              </a:solidFill>
            </a:endParaRPr>
          </a:p>
        </p:txBody>
      </p:sp>
      <p:sp>
        <p:nvSpPr>
          <p:cNvPr id="15" name="Picture Placeholder 14">
            <a:extLst>
              <a:ext uri="{FF2B5EF4-FFF2-40B4-BE49-F238E27FC236}">
                <a16:creationId xmlns:a16="http://schemas.microsoft.com/office/drawing/2014/main" id="{6623DC60-EE1A-4367-A357-5F11D942252B}"/>
              </a:ext>
            </a:extLst>
          </p:cNvPr>
          <p:cNvSpPr>
            <a:spLocks noGrp="1"/>
          </p:cNvSpPr>
          <p:nvPr>
            <p:ph type="pic" sz="quarter" idx="10"/>
          </p:nvPr>
        </p:nvSpPr>
        <p:spPr>
          <a:xfrm>
            <a:off x="0" y="0"/>
            <a:ext cx="5659438" cy="6858000"/>
          </a:xfrm>
        </p:spPr>
        <p:txBody>
          <a:bodyPr/>
          <a:lstStyle/>
          <a:p>
            <a:r>
              <a:rPr lang="en-US"/>
              <a:t>Click icon to add picture</a:t>
            </a:r>
            <a:endParaRPr lang="en-US" dirty="0"/>
          </a:p>
        </p:txBody>
      </p:sp>
      <p:sp>
        <p:nvSpPr>
          <p:cNvPr id="5" name="Content Placeholder 4">
            <a:extLst>
              <a:ext uri="{FF2B5EF4-FFF2-40B4-BE49-F238E27FC236}">
                <a16:creationId xmlns:a16="http://schemas.microsoft.com/office/drawing/2014/main" id="{7095E6F1-8633-46DB-A612-89A5079F7EF4}"/>
              </a:ext>
            </a:extLst>
          </p:cNvPr>
          <p:cNvSpPr>
            <a:spLocks noGrp="1"/>
          </p:cNvSpPr>
          <p:nvPr>
            <p:ph sz="quarter" idx="11"/>
          </p:nvPr>
        </p:nvSpPr>
        <p:spPr>
          <a:xfrm>
            <a:off x="6372625" y="2108844"/>
            <a:ext cx="5103812" cy="3790950"/>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77121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4342A2-B2E9-4AE9-9AFD-C5F77777E326}"/>
              </a:ext>
              <a:ext uri="{C183D7F6-B498-43B3-948B-1728B52AA6E4}">
                <adec:decorative xmlns:adec="http://schemas.microsoft.com/office/drawing/2017/decorative" val="1"/>
              </a:ext>
            </a:extLst>
          </p:cNvPr>
          <p:cNvSpPr/>
          <p:nvPr userDrawn="1"/>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9" name="Rectangle 18">
            <a:extLst>
              <a:ext uri="{FF2B5EF4-FFF2-40B4-BE49-F238E27FC236}">
                <a16:creationId xmlns:a16="http://schemas.microsoft.com/office/drawing/2014/main" id="{C086CEFC-AE66-4E11-8B5A-880177E1278E}"/>
              </a:ext>
              <a:ext uri="{C183D7F6-B498-43B3-948B-1728B52AA6E4}">
                <adec:decorative xmlns:adec="http://schemas.microsoft.com/office/drawing/2017/decorative" val="1"/>
              </a:ext>
            </a:extLst>
          </p:cNvPr>
          <p:cNvSpPr/>
          <p:nvPr userDrawn="1"/>
        </p:nvSpPr>
        <p:spPr>
          <a:xfrm>
            <a:off x="616737" y="621793"/>
            <a:ext cx="6651809" cy="561441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078158" y="2100942"/>
            <a:ext cx="5716339" cy="2290607"/>
          </a:xfrm>
        </p:spPr>
        <p:txBody>
          <a:bodyPr anchor="b"/>
          <a:lstStyle>
            <a:lvl1pPr algn="ctr">
              <a:defRPr>
                <a:solidFill>
                  <a:schemeClr val="bg1"/>
                </a:solidFill>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6EB1E9D9-0DDD-4554-A021-4FE50439A138}"/>
              </a:ext>
              <a:ext uri="{C183D7F6-B498-43B3-948B-1728B52AA6E4}">
                <adec:decorative xmlns:adec="http://schemas.microsoft.com/office/drawing/2017/decorative" val="1"/>
              </a:ext>
            </a:extLst>
          </p:cNvPr>
          <p:cNvSpPr/>
          <p:nvPr userDrawn="1"/>
        </p:nvSpPr>
        <p:spPr>
          <a:xfrm>
            <a:off x="3023061"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Date Placeholder 17">
            <a:extLst>
              <a:ext uri="{FF2B5EF4-FFF2-40B4-BE49-F238E27FC236}">
                <a16:creationId xmlns:a16="http://schemas.microsoft.com/office/drawing/2014/main" id="{3B5075EC-8E09-4BB4-8C8F-6177ECD95A83}"/>
              </a:ext>
            </a:extLst>
          </p:cNvPr>
          <p:cNvSpPr>
            <a:spLocks noGrp="1"/>
          </p:cNvSpPr>
          <p:nvPr>
            <p:ph type="dt" sz="half" idx="10"/>
          </p:nvPr>
        </p:nvSpPr>
        <p:spPr>
          <a:xfrm>
            <a:off x="3205941" y="493108"/>
            <a:ext cx="1554480" cy="527213"/>
          </a:xfrm>
        </p:spPr>
        <p:txBody>
          <a:bodyPr/>
          <a:lstStyle>
            <a:lvl1pPr>
              <a:defRPr baseline="0">
                <a:solidFill>
                  <a:schemeClr val="bg1"/>
                </a:solidFill>
              </a:defRPr>
            </a:lvl1pPr>
          </a:lstStyle>
          <a:p>
            <a:pPr algn="ctr" defTabSz="914400">
              <a:defRPr/>
            </a:pPr>
            <a:r>
              <a:rPr lang="en-US" sz="1300" dirty="0"/>
              <a:t>20XX</a:t>
            </a:r>
          </a:p>
        </p:txBody>
      </p:sp>
      <p:sp>
        <p:nvSpPr>
          <p:cNvPr id="5" name="Text Placeholder 4">
            <a:extLst>
              <a:ext uri="{FF2B5EF4-FFF2-40B4-BE49-F238E27FC236}">
                <a16:creationId xmlns:a16="http://schemas.microsoft.com/office/drawing/2014/main" id="{B8A8819A-9552-4858-92F8-FB441C3A45A5}"/>
              </a:ext>
            </a:extLst>
          </p:cNvPr>
          <p:cNvSpPr>
            <a:spLocks noGrp="1"/>
          </p:cNvSpPr>
          <p:nvPr>
            <p:ph type="body" sz="quarter" idx="15"/>
          </p:nvPr>
        </p:nvSpPr>
        <p:spPr>
          <a:xfrm>
            <a:off x="1078157" y="4698173"/>
            <a:ext cx="5716339" cy="658674"/>
          </a:xfrm>
        </p:spPr>
        <p:txBody>
          <a:bodyPr>
            <a:normAutofit/>
          </a:bodyPr>
          <a:lstStyle>
            <a:lvl1pPr marL="0" indent="0" algn="ctr">
              <a:buNone/>
              <a:defRPr lang="en-US" sz="2000" kern="1200" dirty="0" smtClean="0">
                <a:solidFill>
                  <a:schemeClr val="bg1"/>
                </a:solidFill>
                <a:latin typeface="+mn-lt"/>
                <a:ea typeface="+mn-ea"/>
                <a:cs typeface="+mn-cs"/>
              </a:defRPr>
            </a:lvl1pPr>
            <a:lvl2pPr marL="274320" indent="0">
              <a:buNone/>
              <a:defRPr/>
            </a:lvl2pPr>
          </a:lstStyle>
          <a:p>
            <a:pPr lvl="0"/>
            <a:r>
              <a:rPr lang="en-US"/>
              <a:t>Click to edit Master text styles</a:t>
            </a:r>
          </a:p>
        </p:txBody>
      </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defRPr/>
            </a:pPr>
            <a:r>
              <a:rPr lang="en-US" dirty="0">
                <a:solidFill>
                  <a:schemeClr val="bg1"/>
                </a:solidFill>
              </a:rPr>
              <a:t>Sample Footer Text</a:t>
            </a: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419974" y="621784"/>
            <a:ext cx="1989495" cy="2843222"/>
          </a:xfrm>
        </p:spPr>
        <p:txBody>
          <a:bodyPr/>
          <a:lstStyle/>
          <a:p>
            <a:r>
              <a:rPr lang="en-US"/>
              <a:t>Click icon to add picture</a:t>
            </a:r>
            <a:endParaRPr lang="en-US" dirty="0"/>
          </a:p>
        </p:txBody>
      </p:sp>
      <p:sp>
        <p:nvSpPr>
          <p:cNvPr id="37" name="Picture Placeholder 21">
            <a:extLst>
              <a:ext uri="{FF2B5EF4-FFF2-40B4-BE49-F238E27FC236}">
                <a16:creationId xmlns:a16="http://schemas.microsoft.com/office/drawing/2014/main" id="{F268C43A-0DA4-4ECC-A368-08AB69EDAE79}"/>
              </a:ext>
            </a:extLst>
          </p:cNvPr>
          <p:cNvSpPr>
            <a:spLocks noGrp="1"/>
          </p:cNvSpPr>
          <p:nvPr>
            <p:ph type="pic" sz="quarter" idx="16"/>
          </p:nvPr>
        </p:nvSpPr>
        <p:spPr>
          <a:xfrm>
            <a:off x="9570334" y="627380"/>
            <a:ext cx="1980056" cy="2837626"/>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432093" y="3636193"/>
            <a:ext cx="4123320" cy="2594427"/>
          </a:xfrm>
        </p:spPr>
        <p:txBody>
          <a:bodyPr/>
          <a:lstStyle/>
          <a:p>
            <a:r>
              <a:rPr lang="en-US"/>
              <a:t>Click icon to add picture</a:t>
            </a:r>
            <a:endParaRPr lang="en-US" dirty="0"/>
          </a:p>
        </p:txBody>
      </p:sp>
      <p:grpSp>
        <p:nvGrpSpPr>
          <p:cNvPr id="3" name="Group 2">
            <a:extLst>
              <a:ext uri="{FF2B5EF4-FFF2-40B4-BE49-F238E27FC236}">
                <a16:creationId xmlns:a16="http://schemas.microsoft.com/office/drawing/2014/main" id="{57F02ED2-9B1A-40C8-A5F7-4473CAA3C0B2}"/>
              </a:ext>
              <a:ext uri="{C183D7F6-B498-43B3-948B-1728B52AA6E4}">
                <adec:decorative xmlns:adec="http://schemas.microsoft.com/office/drawing/2017/decorative" val="1"/>
              </a:ext>
            </a:extLst>
          </p:cNvPr>
          <p:cNvGrpSpPr/>
          <p:nvPr userDrawn="1"/>
        </p:nvGrpSpPr>
        <p:grpSpPr>
          <a:xfrm>
            <a:off x="3137361" y="446823"/>
            <a:ext cx="1691640" cy="645295"/>
            <a:chOff x="3137361" y="446823"/>
            <a:chExt cx="1691640" cy="645295"/>
          </a:xfrm>
        </p:grpSpPr>
        <p:cxnSp>
          <p:nvCxnSpPr>
            <p:cNvPr id="25" name="Straight Connector 24">
              <a:extLst>
                <a:ext uri="{FF2B5EF4-FFF2-40B4-BE49-F238E27FC236}">
                  <a16:creationId xmlns:a16="http://schemas.microsoft.com/office/drawing/2014/main" id="{ED8AC6A1-19DE-4EAE-91E5-A9E82CEA38BC}"/>
                </a:ext>
                <a:ext uri="{C183D7F6-B498-43B3-948B-1728B52AA6E4}">
                  <adec:decorative xmlns:adec="http://schemas.microsoft.com/office/drawing/2017/decorative" val="1"/>
                </a:ext>
              </a:extLst>
            </p:cNvPr>
            <p:cNvCxnSpPr/>
            <p:nvPr userDrawn="1"/>
          </p:nvCxnSpPr>
          <p:spPr>
            <a:xfrm>
              <a:off x="313736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AC828E-AA99-4E2C-A30C-D8B9DFF16817}"/>
                </a:ext>
                <a:ext uri="{C183D7F6-B498-43B3-948B-1728B52AA6E4}">
                  <adec:decorative xmlns:adec="http://schemas.microsoft.com/office/drawing/2017/decorative" val="1"/>
                </a:ext>
              </a:extLst>
            </p:cNvPr>
            <p:cNvCxnSpPr/>
            <p:nvPr userDrawn="1"/>
          </p:nvCxnSpPr>
          <p:spPr>
            <a:xfrm>
              <a:off x="482900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62D63C1-826F-42FC-9EC1-0320620BB119}"/>
                </a:ext>
                <a:ext uri="{C183D7F6-B498-43B3-948B-1728B52AA6E4}">
                  <adec:decorative xmlns:adec="http://schemas.microsoft.com/office/drawing/2017/decorative" val="1"/>
                </a:ext>
              </a:extLst>
            </p:cNvPr>
            <p:cNvCxnSpPr/>
            <p:nvPr userDrawn="1"/>
          </p:nvCxnSpPr>
          <p:spPr>
            <a:xfrm>
              <a:off x="3137361"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6126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ED0543DF-8CFA-4CBD-AF23-D059985D344D}"/>
              </a:ext>
            </a:extLst>
          </p:cNvPr>
          <p:cNvSpPr>
            <a:spLocks noGrp="1"/>
          </p:cNvSpPr>
          <p:nvPr>
            <p:ph type="pic" sz="quarter" idx="14"/>
          </p:nvPr>
        </p:nvSpPr>
        <p:spPr>
          <a:xfrm>
            <a:off x="0" y="0"/>
            <a:ext cx="12192000" cy="6858000"/>
          </a:xfrm>
          <a:custGeom>
            <a:avLst/>
            <a:gdLst>
              <a:gd name="connsiteX0" fmla="*/ 937329 w 12192000"/>
              <a:gd name="connsiteY0" fmla="*/ 941695 h 6858000"/>
              <a:gd name="connsiteX1" fmla="*/ 937329 w 12192000"/>
              <a:gd name="connsiteY1" fmla="*/ 5916305 h 6858000"/>
              <a:gd name="connsiteX2" fmla="*/ 6389856 w 12192000"/>
              <a:gd name="connsiteY2" fmla="*/ 5916305 h 6858000"/>
              <a:gd name="connsiteX3" fmla="*/ 6389856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37329" y="941695"/>
                </a:moveTo>
                <a:lnTo>
                  <a:pt x="937329" y="5916305"/>
                </a:lnTo>
                <a:lnTo>
                  <a:pt x="6389856" y="5916305"/>
                </a:lnTo>
                <a:lnTo>
                  <a:pt x="6389856" y="941695"/>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1" name="Rectangle 20">
            <a:extLst>
              <a:ext uri="{FF2B5EF4-FFF2-40B4-BE49-F238E27FC236}">
                <a16:creationId xmlns:a16="http://schemas.microsoft.com/office/drawing/2014/main" id="{A61A2AD8-D5EA-48FD-B19E-788E4D9782BB}"/>
              </a:ext>
              <a:ext uri="{C183D7F6-B498-43B3-948B-1728B52AA6E4}">
                <adec:decorative xmlns:adec="http://schemas.microsoft.com/office/drawing/2017/decorative" val="1"/>
              </a:ext>
            </a:extLst>
          </p:cNvPr>
          <p:cNvSpPr/>
          <p:nvPr userDrawn="1"/>
        </p:nvSpPr>
        <p:spPr>
          <a:xfrm>
            <a:off x="937329" y="941695"/>
            <a:ext cx="5452527" cy="4974610"/>
          </a:xfrm>
          <a:prstGeom prst="rect">
            <a:avLst/>
          </a:prstGeom>
          <a:solidFill>
            <a:schemeClr val="tx1">
              <a:lumMod val="75000"/>
              <a:lumOff val="25000"/>
            </a:schemeClr>
          </a:solidFill>
          <a:ln w="6350" cap="sq" cmpd="sng" algn="ctr">
            <a:noFill/>
            <a:prstDash val="solid"/>
            <a:miter lim="800000"/>
          </a:ln>
          <a:effectLst/>
        </p:spPr>
      </p:sp>
      <p:sp>
        <p:nvSpPr>
          <p:cNvPr id="23" name="Rectangle 22">
            <a:extLst>
              <a:ext uri="{FF2B5EF4-FFF2-40B4-BE49-F238E27FC236}">
                <a16:creationId xmlns:a16="http://schemas.microsoft.com/office/drawing/2014/main" id="{0682D9D6-0C91-4BAA-B631-B4A597F6D49E}"/>
              </a:ext>
              <a:ext uri="{C183D7F6-B498-43B3-948B-1728B52AA6E4}">
                <adec:decorative xmlns:adec="http://schemas.microsoft.com/office/drawing/2017/decorative" val="1"/>
              </a:ext>
            </a:extLst>
          </p:cNvPr>
          <p:cNvSpPr/>
          <p:nvPr userDrawn="1"/>
        </p:nvSpPr>
        <p:spPr>
          <a:xfrm>
            <a:off x="1103272"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1357950" y="2197853"/>
            <a:ext cx="4633415" cy="851219"/>
          </a:xfrm>
        </p:spPr>
        <p:txBody>
          <a:bodyPr/>
          <a:lstStyle>
            <a:lvl1pPr algn="ctr">
              <a:defRPr>
                <a:solidFill>
                  <a:schemeClr val="bg1"/>
                </a:solidFill>
              </a:defRPr>
            </a:lvl1pPr>
          </a:lstStyle>
          <a:p>
            <a:r>
              <a:rPr lang="en-US"/>
              <a:t>Click to edit Master title style</a:t>
            </a:r>
            <a:endParaRPr lang="en-US" dirty="0"/>
          </a:p>
        </p:txBody>
      </p:sp>
      <p:sp>
        <p:nvSpPr>
          <p:cNvPr id="25" name="Date Placeholder 7">
            <a:extLst>
              <a:ext uri="{FF2B5EF4-FFF2-40B4-BE49-F238E27FC236}">
                <a16:creationId xmlns:a16="http://schemas.microsoft.com/office/drawing/2014/main" id="{53A572F0-78E4-4979-BD85-E9F315B0C605}"/>
              </a:ext>
            </a:extLst>
          </p:cNvPr>
          <p:cNvSpPr>
            <a:spLocks noGrp="1"/>
          </p:cNvSpPr>
          <p:nvPr>
            <p:ph type="dt" sz="half" idx="10"/>
          </p:nvPr>
        </p:nvSpPr>
        <p:spPr>
          <a:xfrm>
            <a:off x="2291992" y="1162386"/>
            <a:ext cx="2743200" cy="256032"/>
          </a:xfrm>
        </p:spPr>
        <p:txBody>
          <a:bodyPr/>
          <a:lstStyle>
            <a:lvl1pPr>
              <a:defRPr>
                <a:solidFill>
                  <a:schemeClr val="bg1"/>
                </a:solidFill>
              </a:defRPr>
            </a:lvl1pPr>
          </a:lstStyle>
          <a:p>
            <a:pPr algn="ctr"/>
            <a:r>
              <a:rPr lang="en-US" dirty="0"/>
              <a:t>20XX</a:t>
            </a:r>
          </a:p>
        </p:txBody>
      </p:sp>
      <p:sp>
        <p:nvSpPr>
          <p:cNvPr id="4" name="Content Placeholder 3">
            <a:extLst>
              <a:ext uri="{FF2B5EF4-FFF2-40B4-BE49-F238E27FC236}">
                <a16:creationId xmlns:a16="http://schemas.microsoft.com/office/drawing/2014/main" id="{856F1164-CE64-4728-83B0-E5316C16DF29}"/>
              </a:ext>
            </a:extLst>
          </p:cNvPr>
          <p:cNvSpPr>
            <a:spLocks noGrp="1"/>
          </p:cNvSpPr>
          <p:nvPr>
            <p:ph sz="quarter" idx="16"/>
          </p:nvPr>
        </p:nvSpPr>
        <p:spPr>
          <a:xfrm>
            <a:off x="1357313" y="3308350"/>
            <a:ext cx="4633912" cy="2141632"/>
          </a:xfrm>
        </p:spPr>
        <p:txBody>
          <a:bodyPr/>
          <a:lstStyle>
            <a:lvl1pPr marL="0" indent="0" algn="ctr">
              <a:buNone/>
              <a:defRPr baseline="0">
                <a:solidFill>
                  <a:schemeClr val="bg1"/>
                </a:solidFill>
              </a:defRPr>
            </a:lvl1pPr>
            <a:lvl2pPr marL="274320" indent="0" algn="ctr">
              <a:buNone/>
              <a:defRPr baseline="0">
                <a:solidFill>
                  <a:schemeClr val="bg1"/>
                </a:solidFill>
              </a:defRPr>
            </a:lvl2pPr>
            <a:lvl3pPr marL="548640" indent="0">
              <a:buNone/>
              <a:defRPr>
                <a:solidFill>
                  <a:schemeClr val="bg1"/>
                </a:solidFill>
              </a:defRPr>
            </a:lvl3pPr>
            <a:lvl4pPr marL="822960" indent="0">
              <a:buNone/>
              <a:defRPr>
                <a:solidFill>
                  <a:schemeClr val="bg1"/>
                </a:solidFill>
              </a:defRPr>
            </a:lvl4pPr>
            <a:lvl5pPr marL="1097280" indent="0">
              <a:buNone/>
              <a:defRPr>
                <a:solidFill>
                  <a:schemeClr val="bg1"/>
                </a:solidFill>
              </a:defRPr>
            </a:lvl5pPr>
          </a:lstStyle>
          <a:p>
            <a:pPr lvl="0"/>
            <a:r>
              <a:rPr lang="en-US"/>
              <a:t>Click to edit Master text styles</a:t>
            </a:r>
          </a:p>
          <a:p>
            <a:pPr lvl="1"/>
            <a:r>
              <a:rPr lang="en-US"/>
              <a:t>Second level</a:t>
            </a:r>
          </a:p>
        </p:txBody>
      </p:sp>
      <p:sp>
        <p:nvSpPr>
          <p:cNvPr id="27" name="Footer Placeholder 8">
            <a:extLst>
              <a:ext uri="{FF2B5EF4-FFF2-40B4-BE49-F238E27FC236}">
                <a16:creationId xmlns:a16="http://schemas.microsoft.com/office/drawing/2014/main" id="{DEA4EBDD-4088-4396-BD3F-3AB4BEFB205C}"/>
              </a:ext>
            </a:extLst>
          </p:cNvPr>
          <p:cNvSpPr>
            <a:spLocks noGrp="1"/>
          </p:cNvSpPr>
          <p:nvPr>
            <p:ph type="ftr" sz="quarter" idx="11"/>
          </p:nvPr>
        </p:nvSpPr>
        <p:spPr>
          <a:xfrm>
            <a:off x="1357950" y="5472763"/>
            <a:ext cx="4636008" cy="256032"/>
          </a:xfrm>
        </p:spPr>
        <p:txBody>
          <a:bodyPr/>
          <a:lstStyle>
            <a:lvl1pPr algn="ctr">
              <a:defRPr>
                <a:solidFill>
                  <a:schemeClr val="bg1"/>
                </a:solidFill>
              </a:defRPr>
            </a:lvl1pPr>
          </a:lstStyle>
          <a:p>
            <a:r>
              <a:rPr lang="en-US" dirty="0"/>
              <a:t>Sample Footer Text</a:t>
            </a:r>
          </a:p>
        </p:txBody>
      </p:sp>
    </p:spTree>
    <p:extLst>
      <p:ext uri="{BB962C8B-B14F-4D97-AF65-F5344CB8AC3E}">
        <p14:creationId xmlns:p14="http://schemas.microsoft.com/office/powerpoint/2010/main" val="384894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616FFC6-B6FD-417B-BDE1-C6395267D6DB}" type="datetimeFigureOut">
              <a:rPr lang="en-US" smtClean="0"/>
              <a:t>9/2/2021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441091781"/>
      </p:ext>
    </p:extLst>
  </p:cSld>
  <p:clrMap bg1="lt1" tx1="dk1" bg2="lt2" tx2="dk2" accent1="accent1" accent2="accent2" accent3="accent3" accent4="accent4" accent5="accent5" accent6="accent6" hlink="hlink" folHlink="folHlink"/>
  <p:sldLayoutIdLst>
    <p:sldLayoutId id="2147483659" r:id="rId1"/>
    <p:sldLayoutId id="2147483671" r:id="rId2"/>
    <p:sldLayoutId id="2147483660" r:id="rId3"/>
    <p:sldLayoutId id="2147483676" r:id="rId4"/>
    <p:sldLayoutId id="2147483673" r:id="rId5"/>
    <p:sldLayoutId id="2147483677" r:id="rId6"/>
    <p:sldLayoutId id="2147483672" r:id="rId7"/>
    <p:sldLayoutId id="2147483675" r:id="rId8"/>
    <p:sldLayoutId id="2147483678" r:id="rId9"/>
    <p:sldLayoutId id="2147483662" r:id="rId10"/>
    <p:sldLayoutId id="2147483663" r:id="rId11"/>
    <p:sldLayoutId id="2147483670" r:id="rId12"/>
    <p:sldLayoutId id="2147483664"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thelondonfoodie.co.uk/2013/11/london-restaurant-reviews-naamyaa.html" TargetMode="External"/><Relationship Id="rId2" Type="http://schemas.openxmlformats.org/officeDocument/2006/relationships/image" Target="../media/image15.JPG"/><Relationship Id="rId1" Type="http://schemas.openxmlformats.org/officeDocument/2006/relationships/slideLayout" Target="../slideLayouts/slideLayout9.xml"/><Relationship Id="rId5" Type="http://schemas.openxmlformats.org/officeDocument/2006/relationships/hyperlink" Target="https://pushpaghjh.github.io/Elective-module-1-project/#restaurant-menu" TargetMode="External"/><Relationship Id="rId4" Type="http://schemas.openxmlformats.org/officeDocument/2006/relationships/hyperlink" Target="mailto:nagatolabyap@gmail.com"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ude4food.blogspot.com/2018/04/integrating-learning-with-hotel_21.html" TargetMode="External"/><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amdailytimes.blogspot.com/2012/03/more-taiwan-students-studying-hotel.html" TargetMode="External"/><Relationship Id="rId5" Type="http://schemas.openxmlformats.org/officeDocument/2006/relationships/image" Target="../media/image4.jp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hyperlink" Target="http://travelerfolio.com/sheraton-rajputana-hotel-jaipu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gfoodonfoot.com/2015/04/escape-restaurant-lounge-one-farrer.html" TargetMode="External"/><Relationship Id="rId2" Type="http://schemas.openxmlformats.org/officeDocument/2006/relationships/image" Target="../media/image7.jpg"/><Relationship Id="rId1" Type="http://schemas.openxmlformats.org/officeDocument/2006/relationships/slideLayout" Target="../slideLayouts/slideLayout16.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rubikscode.net/2017/10/15/serverless-and-mongodb-atlas/" TargetMode="External"/><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hyperlink" Target="https://creativecommons.org/licenses/by/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29103" y="2244831"/>
            <a:ext cx="8363036" cy="1426022"/>
          </a:xfrm>
        </p:spPr>
        <p:txBody>
          <a:bodyPr>
            <a:normAutofit fontScale="90000"/>
          </a:bodyPr>
          <a:lstStyle/>
          <a:p>
            <a:r>
              <a:rPr lang="en-US" dirty="0"/>
              <a:t>Hotel Management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552661" y="3927857"/>
            <a:ext cx="5119304" cy="1426021"/>
          </a:xfrm>
        </p:spPr>
        <p:txBody>
          <a:bodyPr>
            <a:normAutofit/>
          </a:bodyPr>
          <a:lstStyle/>
          <a:p>
            <a:r>
              <a:rPr lang="en-US" sz="3000" dirty="0"/>
              <a:t>Submitted By</a:t>
            </a:r>
          </a:p>
          <a:p>
            <a:r>
              <a:rPr lang="en-US" sz="1900" dirty="0"/>
              <a:t>Pushpa Kumari </a:t>
            </a:r>
          </a:p>
          <a:p>
            <a:r>
              <a:rPr lang="en-US" sz="1900" dirty="0"/>
              <a:t>Reg No:</a:t>
            </a:r>
            <a:r>
              <a:rPr lang="en-US" sz="1900" dirty="0">
                <a:effectLst/>
                <a:latin typeface="Calibri" panose="020F0502020204030204" pitchFamily="34" charset="0"/>
                <a:ea typeface="Calibri" panose="020F0502020204030204" pitchFamily="34" charset="0"/>
              </a:rPr>
              <a:t>ADIT19AU03683</a:t>
            </a:r>
            <a:r>
              <a:rPr lang="en-US" sz="1900" i="1" dirty="0">
                <a:effectLst/>
                <a:latin typeface="Calibri" panose="020F0502020204030204" pitchFamily="34" charset="0"/>
                <a:ea typeface="Calibri" panose="020F0502020204030204" pitchFamily="34" charset="0"/>
              </a:rPr>
              <a:t> </a:t>
            </a:r>
          </a:p>
          <a:p>
            <a:r>
              <a:rPr lang="en-US" sz="1900" i="1" dirty="0">
                <a:latin typeface="Calibri" panose="020F0502020204030204" pitchFamily="34" charset="0"/>
              </a:rPr>
              <a:t>NSTI(w)Salt Lake Kolkata</a:t>
            </a:r>
          </a:p>
          <a:p>
            <a:endParaRPr lang="en-US" sz="1900" i="1" dirty="0">
              <a:latin typeface="Calibri" panose="020F0502020204030204" pitchFamily="34" charset="0"/>
            </a:endParaRPr>
          </a:p>
          <a:p>
            <a:endParaRPr lang="en-US" sz="1900" i="1" dirty="0">
              <a:latin typeface="Calibri" panose="020F0502020204030204" pitchFamily="34" charset="0"/>
            </a:endParaRPr>
          </a:p>
          <a:p>
            <a:endParaRPr lang="en-US" sz="1900" dirty="0"/>
          </a:p>
          <a:p>
            <a:endParaRPr lang="en-US" dirty="0"/>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A6CC12-BBE9-4EB3-9534-C8D1FD04092A}"/>
              </a:ext>
            </a:extLst>
          </p:cNvPr>
          <p:cNvSpPr>
            <a:spLocks noGrp="1"/>
          </p:cNvSpPr>
          <p:nvPr>
            <p:ph type="title"/>
          </p:nvPr>
        </p:nvSpPr>
        <p:spPr/>
        <p:txBody>
          <a:bodyPr/>
          <a:lstStyle/>
          <a:p>
            <a:r>
              <a:rPr lang="en-US" dirty="0"/>
              <a:t> Features of Fabulous Hotel</a:t>
            </a:r>
            <a:endParaRPr lang="en-IN" dirty="0"/>
          </a:p>
        </p:txBody>
      </p:sp>
      <p:sp>
        <p:nvSpPr>
          <p:cNvPr id="9" name="Content Placeholder 8">
            <a:extLst>
              <a:ext uri="{FF2B5EF4-FFF2-40B4-BE49-F238E27FC236}">
                <a16:creationId xmlns:a16="http://schemas.microsoft.com/office/drawing/2014/main" id="{969511EC-F725-4F75-9391-55CD5FA0BB72}"/>
              </a:ext>
            </a:extLst>
          </p:cNvPr>
          <p:cNvSpPr>
            <a:spLocks noGrp="1"/>
          </p:cNvSpPr>
          <p:nvPr>
            <p:ph idx="1"/>
          </p:nvPr>
        </p:nvSpPr>
        <p:spPr/>
        <p:txBody>
          <a:bodyPr>
            <a:normAutofit/>
          </a:bodyPr>
          <a:lstStyle/>
          <a:p>
            <a:pPr>
              <a:buBlip>
                <a:blip r:embed="rId2">
                  <a:extLst>
                    <a:ext uri="{96DAC541-7B7A-43D3-8B79-37D633B846F1}">
                      <asvg:svgBlip xmlns:asvg="http://schemas.microsoft.com/office/drawing/2016/SVG/main" r:embed="rId3"/>
                    </a:ext>
                  </a:extLst>
                </a:blip>
              </a:buBlip>
            </a:pPr>
            <a:r>
              <a:rPr lang="en-US" sz="2800" dirty="0"/>
              <a:t>The user easily to know about hotel and hotel’s special dishes and food menu</a:t>
            </a:r>
          </a:p>
          <a:p>
            <a:pPr>
              <a:buBlip>
                <a:blip r:embed="rId2">
                  <a:extLst>
                    <a:ext uri="{96DAC541-7B7A-43D3-8B79-37D633B846F1}">
                      <asvg:svgBlip xmlns:asvg="http://schemas.microsoft.com/office/drawing/2016/SVG/main" r:embed="rId3"/>
                    </a:ext>
                  </a:extLst>
                </a:blip>
              </a:buBlip>
            </a:pPr>
            <a:r>
              <a:rPr lang="en-US" sz="2800" dirty="0"/>
              <a:t>  In the food menu, users can be known about what is available in breakfast, dinner, main dishes, lunch and deserts dishes and what is the cost of food</a:t>
            </a:r>
          </a:p>
          <a:p>
            <a:pPr>
              <a:buBlip>
                <a:blip r:embed="rId2">
                  <a:extLst>
                    <a:ext uri="{96DAC541-7B7A-43D3-8B79-37D633B846F1}">
                      <asvg:svgBlip xmlns:asvg="http://schemas.microsoft.com/office/drawing/2016/SVG/main" r:embed="rId3"/>
                    </a:ext>
                  </a:extLst>
                </a:blip>
              </a:buBlip>
            </a:pPr>
            <a:r>
              <a:rPr lang="en-US" sz="2800" dirty="0"/>
              <a:t> our Watson assistant will assist the users </a:t>
            </a:r>
          </a:p>
          <a:p>
            <a:pPr>
              <a:buBlip>
                <a:blip r:embed="rId2">
                  <a:extLst>
                    <a:ext uri="{96DAC541-7B7A-43D3-8B79-37D633B846F1}">
                      <asvg:svgBlip xmlns:asvg="http://schemas.microsoft.com/office/drawing/2016/SVG/main" r:embed="rId3"/>
                    </a:ext>
                  </a:extLst>
                </a:blip>
              </a:buBlip>
            </a:pPr>
            <a:r>
              <a:rPr lang="en-US" sz="2800" dirty="0"/>
              <a:t> user can be contact and also know about the hotel opening and closing timing. </a:t>
            </a:r>
          </a:p>
          <a:p>
            <a:pPr marL="0" indent="0">
              <a:buNone/>
            </a:pPr>
            <a:endParaRPr lang="en-IN" sz="2800" dirty="0"/>
          </a:p>
        </p:txBody>
      </p:sp>
    </p:spTree>
    <p:extLst>
      <p:ext uri="{BB962C8B-B14F-4D97-AF65-F5344CB8AC3E}">
        <p14:creationId xmlns:p14="http://schemas.microsoft.com/office/powerpoint/2010/main" val="53917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9">
                                            <p:txEl>
                                              <p:pRg st="0" end="0"/>
                                            </p:txEl>
                                          </p:spTgt>
                                        </p:tgtEl>
                                        <p:attrNameLst>
                                          <p:attrName>style.color</p:attrName>
                                        </p:attrNameLst>
                                      </p:cBhvr>
                                      <p:to>
                                        <p:clrVal>
                                          <a:schemeClr val="accent2"/>
                                        </p:clrVal>
                                      </p:to>
                                    </p:set>
                                    <p:set>
                                      <p:cBhvr>
                                        <p:cTn id="12" dur="500" fill="hold"/>
                                        <p:tgtEl>
                                          <p:spTgt spid="9">
                                            <p:txEl>
                                              <p:pRg st="0" end="0"/>
                                            </p:txEl>
                                          </p:spTgt>
                                        </p:tgtEl>
                                        <p:attrNameLst>
                                          <p:attrName>fillcolor</p:attrName>
                                        </p:attrNameLst>
                                      </p:cBhvr>
                                      <p:to>
                                        <p:clrVal>
                                          <a:schemeClr val="accent2"/>
                                        </p:clrVal>
                                      </p:to>
                                    </p:set>
                                    <p:set>
                                      <p:cBhvr>
                                        <p:cTn id="13" dur="500" fill="hold"/>
                                        <p:tgtEl>
                                          <p:spTgt spid="9">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nodeType="clickEffect">
                                  <p:stCondLst>
                                    <p:cond delay="0"/>
                                  </p:stCondLst>
                                  <p:iterate type="lt">
                                    <p:tmPct val="4000"/>
                                  </p:iterate>
                                  <p:childTnLst>
                                    <p:set>
                                      <p:cBhvr override="childStyle">
                                        <p:cTn id="17" dur="500" fill="hold"/>
                                        <p:tgtEl>
                                          <p:spTgt spid="9">
                                            <p:txEl>
                                              <p:pRg st="1" end="1"/>
                                            </p:txEl>
                                          </p:spTgt>
                                        </p:tgtEl>
                                        <p:attrNameLst>
                                          <p:attrName>style.color</p:attrName>
                                        </p:attrNameLst>
                                      </p:cBhvr>
                                      <p:to>
                                        <p:clrVal>
                                          <a:schemeClr val="accent2"/>
                                        </p:clrVal>
                                      </p:to>
                                    </p:set>
                                    <p:set>
                                      <p:cBhvr>
                                        <p:cTn id="18" dur="500" fill="hold"/>
                                        <p:tgtEl>
                                          <p:spTgt spid="9">
                                            <p:txEl>
                                              <p:pRg st="1" end="1"/>
                                            </p:txEl>
                                          </p:spTgt>
                                        </p:tgtEl>
                                        <p:attrNameLst>
                                          <p:attrName>fillcolor</p:attrName>
                                        </p:attrNameLst>
                                      </p:cBhvr>
                                      <p:to>
                                        <p:clrVal>
                                          <a:schemeClr val="accent2"/>
                                        </p:clrVal>
                                      </p:to>
                                    </p:set>
                                    <p:set>
                                      <p:cBhvr>
                                        <p:cTn id="19" dur="500" fill="hold"/>
                                        <p:tgtEl>
                                          <p:spTgt spid="9">
                                            <p:txEl>
                                              <p:pRg st="1" end="1"/>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6" presetClass="emph" presetSubtype="0" fill="hold" nodeType="clickEffect">
                                  <p:stCondLst>
                                    <p:cond delay="0"/>
                                  </p:stCondLst>
                                  <p:iterate type="lt">
                                    <p:tmPct val="4000"/>
                                  </p:iterate>
                                  <p:childTnLst>
                                    <p:set>
                                      <p:cBhvr override="childStyle">
                                        <p:cTn id="23" dur="500" fill="hold"/>
                                        <p:tgtEl>
                                          <p:spTgt spid="9">
                                            <p:txEl>
                                              <p:pRg st="2" end="2"/>
                                            </p:txEl>
                                          </p:spTgt>
                                        </p:tgtEl>
                                        <p:attrNameLst>
                                          <p:attrName>style.color</p:attrName>
                                        </p:attrNameLst>
                                      </p:cBhvr>
                                      <p:to>
                                        <p:clrVal>
                                          <a:schemeClr val="accent2"/>
                                        </p:clrVal>
                                      </p:to>
                                    </p:set>
                                    <p:set>
                                      <p:cBhvr>
                                        <p:cTn id="24" dur="500" fill="hold"/>
                                        <p:tgtEl>
                                          <p:spTgt spid="9">
                                            <p:txEl>
                                              <p:pRg st="2" end="2"/>
                                            </p:txEl>
                                          </p:spTgt>
                                        </p:tgtEl>
                                        <p:attrNameLst>
                                          <p:attrName>fillcolor</p:attrName>
                                        </p:attrNameLst>
                                      </p:cBhvr>
                                      <p:to>
                                        <p:clrVal>
                                          <a:schemeClr val="accent2"/>
                                        </p:clrVal>
                                      </p:to>
                                    </p:set>
                                    <p:set>
                                      <p:cBhvr>
                                        <p:cTn id="25" dur="500" fill="hold"/>
                                        <p:tgtEl>
                                          <p:spTgt spid="9">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6" presetClass="emph" presetSubtype="0" fill="hold" nodeType="clickEffect">
                                  <p:stCondLst>
                                    <p:cond delay="0"/>
                                  </p:stCondLst>
                                  <p:iterate type="lt">
                                    <p:tmPct val="4000"/>
                                  </p:iterate>
                                  <p:childTnLst>
                                    <p:set>
                                      <p:cBhvr override="childStyle">
                                        <p:cTn id="29" dur="500" fill="hold"/>
                                        <p:tgtEl>
                                          <p:spTgt spid="9">
                                            <p:txEl>
                                              <p:pRg st="3" end="3"/>
                                            </p:txEl>
                                          </p:spTgt>
                                        </p:tgtEl>
                                        <p:attrNameLst>
                                          <p:attrName>style.color</p:attrName>
                                        </p:attrNameLst>
                                      </p:cBhvr>
                                      <p:to>
                                        <p:clrVal>
                                          <a:schemeClr val="accent2"/>
                                        </p:clrVal>
                                      </p:to>
                                    </p:set>
                                    <p:set>
                                      <p:cBhvr>
                                        <p:cTn id="30" dur="500" fill="hold"/>
                                        <p:tgtEl>
                                          <p:spTgt spid="9">
                                            <p:txEl>
                                              <p:pRg st="3" end="3"/>
                                            </p:txEl>
                                          </p:spTgt>
                                        </p:tgtEl>
                                        <p:attrNameLst>
                                          <p:attrName>fillcolor</p:attrName>
                                        </p:attrNameLst>
                                      </p:cBhvr>
                                      <p:to>
                                        <p:clrVal>
                                          <a:schemeClr val="accent2"/>
                                        </p:clrVal>
                                      </p:to>
                                    </p:set>
                                    <p:set>
                                      <p:cBhvr>
                                        <p:cTn id="31" dur="500" fill="hold"/>
                                        <p:tgtEl>
                                          <p:spTgt spid="9">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5653-0F01-458D-B3A9-48F2D5013FD9}"/>
              </a:ext>
            </a:extLst>
          </p:cNvPr>
          <p:cNvSpPr>
            <a:spLocks noGrp="1"/>
          </p:cNvSpPr>
          <p:nvPr>
            <p:ph type="title"/>
          </p:nvPr>
        </p:nvSpPr>
        <p:spPr/>
        <p:txBody>
          <a:bodyPr/>
          <a:lstStyle/>
          <a:p>
            <a:r>
              <a:rPr lang="en-US" dirty="0"/>
              <a:t>Benefits </a:t>
            </a:r>
            <a:endParaRPr lang="en-IN" dirty="0"/>
          </a:p>
        </p:txBody>
      </p:sp>
      <p:sp>
        <p:nvSpPr>
          <p:cNvPr id="3" name="Content Placeholder 2">
            <a:extLst>
              <a:ext uri="{FF2B5EF4-FFF2-40B4-BE49-F238E27FC236}">
                <a16:creationId xmlns:a16="http://schemas.microsoft.com/office/drawing/2014/main" id="{DA09D970-58BA-45A1-9B3A-AFAEE83F41B1}"/>
              </a:ext>
            </a:extLst>
          </p:cNvPr>
          <p:cNvSpPr>
            <a:spLocks noGrp="1"/>
          </p:cNvSpPr>
          <p:nvPr>
            <p:ph idx="1"/>
          </p:nvPr>
        </p:nvSpPr>
        <p:spPr>
          <a:xfrm>
            <a:off x="958645" y="2103119"/>
            <a:ext cx="10166555" cy="4268183"/>
          </a:xfrm>
        </p:spPr>
        <p:txBody>
          <a:bodyPr>
            <a:noAutofit/>
          </a:bodyPr>
          <a:lstStyle/>
          <a:p>
            <a:pPr>
              <a:buBlip>
                <a:blip r:embed="rId3">
                  <a:extLst>
                    <a:ext uri="{96DAC541-7B7A-43D3-8B79-37D633B846F1}">
                      <asvg:svgBlip xmlns:asvg="http://schemas.microsoft.com/office/drawing/2016/SVG/main" r:embed="rId4"/>
                    </a:ext>
                  </a:extLst>
                </a:blip>
              </a:buBlip>
            </a:pPr>
            <a:r>
              <a:rPr lang="en-US" sz="2800" dirty="0"/>
              <a:t>Saves time of customers in quickly order the Food. </a:t>
            </a:r>
          </a:p>
          <a:p>
            <a:pPr>
              <a:buBlip>
                <a:blip r:embed="rId3">
                  <a:extLst>
                    <a:ext uri="{96DAC541-7B7A-43D3-8B79-37D633B846F1}">
                      <asvg:svgBlip xmlns:asvg="http://schemas.microsoft.com/office/drawing/2016/SVG/main" r:embed="rId4"/>
                    </a:ext>
                  </a:extLst>
                </a:blip>
              </a:buBlip>
            </a:pPr>
            <a:r>
              <a:rPr lang="en-US" sz="2800" dirty="0"/>
              <a:t> The ability to order anytime, from anywhere with Internet access. </a:t>
            </a:r>
          </a:p>
          <a:p>
            <a:pPr>
              <a:buBlip>
                <a:blip r:embed="rId3">
                  <a:extLst>
                    <a:ext uri="{96DAC541-7B7A-43D3-8B79-37D633B846F1}">
                      <asvg:svgBlip xmlns:asvg="http://schemas.microsoft.com/office/drawing/2016/SVG/main" r:embed="rId4"/>
                    </a:ext>
                  </a:extLst>
                </a:blip>
              </a:buBlip>
            </a:pPr>
            <a:r>
              <a:rPr lang="en-US" sz="2800" dirty="0"/>
              <a:t> Provides the information about hotel facilities. </a:t>
            </a:r>
          </a:p>
          <a:p>
            <a:pPr>
              <a:buBlip>
                <a:blip r:embed="rId3">
                  <a:extLst>
                    <a:ext uri="{96DAC541-7B7A-43D3-8B79-37D633B846F1}">
                      <asvg:svgBlip xmlns:asvg="http://schemas.microsoft.com/office/drawing/2016/SVG/main" r:embed="rId4"/>
                    </a:ext>
                  </a:extLst>
                </a:blip>
              </a:buBlip>
            </a:pPr>
            <a:r>
              <a:rPr lang="en-US" sz="2800" dirty="0"/>
              <a:t> very secure. </a:t>
            </a:r>
          </a:p>
          <a:p>
            <a:pPr>
              <a:buBlip>
                <a:blip r:embed="rId3">
                  <a:extLst>
                    <a:ext uri="{96DAC541-7B7A-43D3-8B79-37D633B846F1}">
                      <asvg:svgBlip xmlns:asvg="http://schemas.microsoft.com/office/drawing/2016/SVG/main" r:embed="rId4"/>
                    </a:ext>
                  </a:extLst>
                </a:blip>
              </a:buBlip>
            </a:pPr>
            <a:r>
              <a:rPr lang="en-US" sz="2800" dirty="0"/>
              <a:t> User friendly.</a:t>
            </a:r>
          </a:p>
          <a:p>
            <a:pPr>
              <a:buBlip>
                <a:blip r:embed="rId3">
                  <a:extLst>
                    <a:ext uri="{96DAC541-7B7A-43D3-8B79-37D633B846F1}">
                      <asvg:svgBlip xmlns:asvg="http://schemas.microsoft.com/office/drawing/2016/SVG/main" r:embed="rId4"/>
                    </a:ext>
                  </a:extLst>
                </a:blip>
              </a:buBlip>
            </a:pPr>
            <a:r>
              <a:rPr lang="en-IN" sz="2800" dirty="0"/>
              <a:t>Know about services about the hotel </a:t>
            </a:r>
          </a:p>
          <a:p>
            <a:pPr>
              <a:buBlip>
                <a:blip r:embed="rId3">
                  <a:extLst>
                    <a:ext uri="{96DAC541-7B7A-43D3-8B79-37D633B846F1}">
                      <asvg:svgBlip xmlns:asvg="http://schemas.microsoft.com/office/drawing/2016/SVG/main" r:embed="rId4"/>
                    </a:ext>
                  </a:extLst>
                </a:blip>
              </a:buBlip>
            </a:pPr>
            <a:r>
              <a:rPr lang="en-IN" sz="2800" dirty="0"/>
              <a:t>Easily chat with chatbot and get his/her all query about the food and hotel</a:t>
            </a:r>
          </a:p>
        </p:txBody>
      </p:sp>
    </p:spTree>
    <p:extLst>
      <p:ext uri="{BB962C8B-B14F-4D97-AF65-F5344CB8AC3E}">
        <p14:creationId xmlns:p14="http://schemas.microsoft.com/office/powerpoint/2010/main" val="223801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F589-7EEA-4A51-9CAD-8941FBC5B5AF}"/>
              </a:ext>
            </a:extLst>
          </p:cNvPr>
          <p:cNvSpPr>
            <a:spLocks noGrp="1"/>
          </p:cNvSpPr>
          <p:nvPr>
            <p:ph type="title"/>
          </p:nvPr>
        </p:nvSpPr>
        <p:spPr/>
        <p:txBody>
          <a:bodyPr/>
          <a:lstStyle/>
          <a:p>
            <a:r>
              <a:rPr lang="en-US" dirty="0"/>
              <a:t>Future work </a:t>
            </a:r>
            <a:endParaRPr lang="en-IN" dirty="0"/>
          </a:p>
        </p:txBody>
      </p:sp>
      <p:sp>
        <p:nvSpPr>
          <p:cNvPr id="3" name="Content Placeholder 2">
            <a:extLst>
              <a:ext uri="{FF2B5EF4-FFF2-40B4-BE49-F238E27FC236}">
                <a16:creationId xmlns:a16="http://schemas.microsoft.com/office/drawing/2014/main" id="{59D9E33F-2EE9-45AA-9981-941C98AB2B09}"/>
              </a:ext>
            </a:extLst>
          </p:cNvPr>
          <p:cNvSpPr>
            <a:spLocks noGrp="1"/>
          </p:cNvSpPr>
          <p:nvPr>
            <p:ph idx="1"/>
          </p:nvPr>
        </p:nvSpPr>
        <p:spPr>
          <a:xfrm>
            <a:off x="1066800" y="2103120"/>
            <a:ext cx="10058400" cy="4112286"/>
          </a:xfrm>
        </p:spPr>
        <p:txBody>
          <a:bodyPr>
            <a:normAutofit lnSpcReduction="10000"/>
          </a:bodyPr>
          <a:lstStyle/>
          <a:p>
            <a:pPr>
              <a:buBlip>
                <a:blip r:embed="rId3">
                  <a:extLst>
                    <a:ext uri="{96DAC541-7B7A-43D3-8B79-37D633B846F1}">
                      <asvg:svgBlip xmlns:asvg="http://schemas.microsoft.com/office/drawing/2016/SVG/main" r:embed="rId4"/>
                    </a:ext>
                  </a:extLst>
                </a:blip>
              </a:buBlip>
            </a:pPr>
            <a:r>
              <a:rPr lang="en-US" sz="2800" dirty="0"/>
              <a:t>The purpose of the hotel website is to save the users and hotel staff time and as a hotel boss no need to more workers he does his work via few workers. </a:t>
            </a:r>
          </a:p>
          <a:p>
            <a:pPr>
              <a:buBlip>
                <a:blip r:embed="rId3">
                  <a:extLst>
                    <a:ext uri="{96DAC541-7B7A-43D3-8B79-37D633B846F1}">
                      <asvg:svgBlip xmlns:asvg="http://schemas.microsoft.com/office/drawing/2016/SVG/main" r:embed="rId4"/>
                    </a:ext>
                  </a:extLst>
                </a:blip>
              </a:buBlip>
            </a:pPr>
            <a:r>
              <a:rPr lang="en-US" sz="2800" dirty="0"/>
              <a:t>A clear understanding of the hotel website and its functionality will allow for the correct software to be developed for the end-user and will be used for the development of the future stages of the project. </a:t>
            </a:r>
          </a:p>
          <a:p>
            <a:pPr>
              <a:buBlip>
                <a:blip r:embed="rId3">
                  <a:extLst>
                    <a:ext uri="{96DAC541-7B7A-43D3-8B79-37D633B846F1}">
                      <asvg:svgBlip xmlns:asvg="http://schemas.microsoft.com/office/drawing/2016/SVG/main" r:embed="rId4"/>
                    </a:ext>
                  </a:extLst>
                </a:blip>
              </a:buBlip>
            </a:pPr>
            <a:r>
              <a:rPr lang="en-US" sz="2800" dirty="0"/>
              <a:t>On our website, there is an option to book a table online but our future plan is to order food online also because we want to provide full customer satisfaction and we are working on that. </a:t>
            </a:r>
            <a:endParaRPr lang="en-IN" sz="2800" dirty="0"/>
          </a:p>
        </p:txBody>
      </p:sp>
    </p:spTree>
    <p:extLst>
      <p:ext uri="{BB962C8B-B14F-4D97-AF65-F5344CB8AC3E}">
        <p14:creationId xmlns:p14="http://schemas.microsoft.com/office/powerpoint/2010/main" val="297901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3">
                                            <p:txEl>
                                              <p:pRg st="0" end="0"/>
                                            </p:txEl>
                                          </p:spTgt>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5" presetClass="emph" presetSubtype="0" nodeType="clickEffect">
                                  <p:stCondLst>
                                    <p:cond delay="0"/>
                                  </p:stCondLst>
                                  <p:iterate type="lt">
                                    <p:tmAbs val="25"/>
                                  </p:iterate>
                                  <p:childTnLst>
                                    <p:set>
                                      <p:cBhvr override="childStyle">
                                        <p:cTn id="15" dur="indefinite"/>
                                        <p:tgtEl>
                                          <p:spTgt spid="3">
                                            <p:txEl>
                                              <p:pRg st="1" end="1"/>
                                            </p:txEl>
                                          </p:spTgt>
                                        </p:tgtEl>
                                        <p:attrNameLst>
                                          <p:attrName>style.fontWeight</p:attrName>
                                        </p:attrNameLst>
                                      </p:cBhvr>
                                      <p:to>
                                        <p:strVal val="bold"/>
                                      </p:to>
                                    </p:set>
                                  </p:childTnLst>
                                </p:cTn>
                              </p:par>
                            </p:childTnLst>
                          </p:cTn>
                        </p:par>
                      </p:childTnLst>
                    </p:cTn>
                  </p:par>
                  <p:par>
                    <p:cTn id="16" fill="hold">
                      <p:stCondLst>
                        <p:cond delay="indefinite"/>
                      </p:stCondLst>
                      <p:childTnLst>
                        <p:par>
                          <p:cTn id="17" fill="hold">
                            <p:stCondLst>
                              <p:cond delay="0"/>
                            </p:stCondLst>
                            <p:childTnLst>
                              <p:par>
                                <p:cTn id="18" presetID="15" presetClass="emph" presetSubtype="0" nodeType="clickEffect">
                                  <p:stCondLst>
                                    <p:cond delay="0"/>
                                  </p:stCondLst>
                                  <p:iterate type="lt">
                                    <p:tmAbs val="25"/>
                                  </p:iterate>
                                  <p:childTnLst>
                                    <p:set>
                                      <p:cBhvr override="childStyle">
                                        <p:cTn id="19"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AC19-AA14-4B40-9735-D071C2EF48A1}"/>
              </a:ext>
            </a:extLst>
          </p:cNvPr>
          <p:cNvSpPr>
            <a:spLocks noGrp="1"/>
          </p:cNvSpPr>
          <p:nvPr>
            <p:ph type="title"/>
          </p:nvPr>
        </p:nvSpPr>
        <p:spPr/>
        <p:txBody>
          <a:bodyPr/>
          <a:lstStyle/>
          <a:p>
            <a:r>
              <a:rPr lang="en-US" dirty="0"/>
              <a:t>Graph of Hotel</a:t>
            </a:r>
            <a:endParaRPr lang="en-IN" dirty="0"/>
          </a:p>
        </p:txBody>
      </p:sp>
      <p:pic>
        <p:nvPicPr>
          <p:cNvPr id="1026" name="Picture 2">
            <a:extLst>
              <a:ext uri="{FF2B5EF4-FFF2-40B4-BE49-F238E27FC236}">
                <a16:creationId xmlns:a16="http://schemas.microsoft.com/office/drawing/2014/main" id="{B089F7AC-25BA-423D-A701-884D92C3F2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1162" y="2103438"/>
            <a:ext cx="9394722" cy="384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637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DD29-1B3E-445E-8937-EB07EDB167BD}"/>
              </a:ext>
            </a:extLst>
          </p:cNvPr>
          <p:cNvSpPr>
            <a:spLocks noGrp="1"/>
          </p:cNvSpPr>
          <p:nvPr>
            <p:ph type="title"/>
          </p:nvPr>
        </p:nvSpPr>
        <p:spPr/>
        <p:txBody>
          <a:bodyPr/>
          <a:lstStyle/>
          <a:p>
            <a:r>
              <a:rPr lang="en-US" dirty="0"/>
              <a:t>Deployment Steps</a:t>
            </a:r>
            <a:endParaRPr lang="en-IN" dirty="0"/>
          </a:p>
        </p:txBody>
      </p:sp>
      <p:sp>
        <p:nvSpPr>
          <p:cNvPr id="3" name="Content Placeholder 2">
            <a:extLst>
              <a:ext uri="{FF2B5EF4-FFF2-40B4-BE49-F238E27FC236}">
                <a16:creationId xmlns:a16="http://schemas.microsoft.com/office/drawing/2014/main" id="{D9FDC8DB-9382-425C-A10B-613505932A1F}"/>
              </a:ext>
            </a:extLst>
          </p:cNvPr>
          <p:cNvSpPr>
            <a:spLocks noGrp="1"/>
          </p:cNvSpPr>
          <p:nvPr>
            <p:ph idx="1"/>
          </p:nvPr>
        </p:nvSpPr>
        <p:spPr>
          <a:xfrm>
            <a:off x="1066800" y="2103120"/>
            <a:ext cx="10058400" cy="4002712"/>
          </a:xfrm>
        </p:spPr>
        <p:txBody>
          <a:bodyPr>
            <a:normAutofit/>
          </a:bodyPr>
          <a:lstStyle/>
          <a:p>
            <a:pPr>
              <a:buBlip>
                <a:blip r:embed="rId2">
                  <a:extLst>
                    <a:ext uri="{96DAC541-7B7A-43D3-8B79-37D633B846F1}">
                      <asvg:svgBlip xmlns:asvg="http://schemas.microsoft.com/office/drawing/2016/SVG/main" r:embed="rId3"/>
                    </a:ext>
                  </a:extLst>
                </a:blip>
              </a:buBlip>
            </a:pPr>
            <a:r>
              <a:rPr lang="en-US" sz="2800" dirty="0"/>
              <a:t>Create a web page using Html,Css,Javascript</a:t>
            </a:r>
          </a:p>
          <a:p>
            <a:pPr>
              <a:buBlip>
                <a:blip r:embed="rId2">
                  <a:extLst>
                    <a:ext uri="{96DAC541-7B7A-43D3-8B79-37D633B846F1}">
                      <asvg:svgBlip xmlns:asvg="http://schemas.microsoft.com/office/drawing/2016/SVG/main" r:embed="rId3"/>
                    </a:ext>
                  </a:extLst>
                </a:blip>
              </a:buBlip>
            </a:pPr>
            <a:r>
              <a:rPr lang="en-US" sz="2800" dirty="0"/>
              <a:t>Create a app.js file </a:t>
            </a:r>
            <a:r>
              <a:rPr lang="en-IN" sz="2800" dirty="0"/>
              <a:t> write the code &amp; in the code  provide the specific port number</a:t>
            </a:r>
          </a:p>
          <a:p>
            <a:pPr>
              <a:buBlip>
                <a:blip r:embed="rId2">
                  <a:extLst>
                    <a:ext uri="{96DAC541-7B7A-43D3-8B79-37D633B846F1}">
                      <asvg:svgBlip xmlns:asvg="http://schemas.microsoft.com/office/drawing/2016/SVG/main" r:embed="rId3"/>
                    </a:ext>
                  </a:extLst>
                </a:blip>
              </a:buBlip>
            </a:pPr>
            <a:r>
              <a:rPr lang="en-IN" sz="2800" dirty="0"/>
              <a:t>Install dependencies of npm like express.js, Ejs , mongoose &amp; body-parser  </a:t>
            </a:r>
          </a:p>
          <a:p>
            <a:pPr>
              <a:buBlip>
                <a:blip r:embed="rId2">
                  <a:extLst>
                    <a:ext uri="{96DAC541-7B7A-43D3-8B79-37D633B846F1}">
                      <asvg:svgBlip xmlns:asvg="http://schemas.microsoft.com/office/drawing/2016/SVG/main" r:embed="rId3"/>
                    </a:ext>
                  </a:extLst>
                </a:blip>
              </a:buBlip>
            </a:pPr>
            <a:r>
              <a:rPr lang="en-IN" sz="2800" dirty="0"/>
              <a:t>Execute the code run the command in cli node file name e.g. Node app.js</a:t>
            </a:r>
          </a:p>
          <a:p>
            <a:pPr>
              <a:buBlip>
                <a:blip r:embed="rId2">
                  <a:extLst>
                    <a:ext uri="{96DAC541-7B7A-43D3-8B79-37D633B846F1}">
                      <asvg:svgBlip xmlns:asvg="http://schemas.microsoft.com/office/drawing/2016/SVG/main" r:embed="rId3"/>
                    </a:ext>
                  </a:extLst>
                </a:blip>
              </a:buBlip>
            </a:pPr>
            <a:endParaRPr lang="en-IN" sz="2800" dirty="0"/>
          </a:p>
        </p:txBody>
      </p:sp>
    </p:spTree>
    <p:extLst>
      <p:ext uri="{BB962C8B-B14F-4D97-AF65-F5344CB8AC3E}">
        <p14:creationId xmlns:p14="http://schemas.microsoft.com/office/powerpoint/2010/main" val="84779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D171-9891-49EB-8848-073916FD1936}"/>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9D92880A-2EBE-4C81-9341-12755CEDF208}"/>
              </a:ext>
            </a:extLst>
          </p:cNvPr>
          <p:cNvSpPr>
            <a:spLocks noGrp="1"/>
          </p:cNvSpPr>
          <p:nvPr>
            <p:ph idx="1"/>
          </p:nvPr>
        </p:nvSpPr>
        <p:spPr>
          <a:xfrm>
            <a:off x="668593" y="1778655"/>
            <a:ext cx="10058400" cy="4356674"/>
          </a:xfrm>
        </p:spPr>
        <p:txBody>
          <a:bodyPr>
            <a:noAutofit/>
          </a:bodyPr>
          <a:lstStyle/>
          <a:p>
            <a:pPr marL="0" indent="0">
              <a:buNone/>
            </a:pPr>
            <a:r>
              <a:rPr lang="en-US" sz="2800" dirty="0"/>
              <a:t>Hotel management system now-a-day have the advantage of modernization. Computer have done the work more easy.</a:t>
            </a:r>
          </a:p>
          <a:p>
            <a:pPr marL="0" indent="0">
              <a:buNone/>
            </a:pPr>
            <a:r>
              <a:rPr lang="en-US" sz="2800" dirty="0"/>
              <a:t> Computer is playing a important role in management. Reports are made on daily basis for every customer check in or check out which can easily be seen by the management. Hotel management system has also primary purpose is to provide facilities to customers.</a:t>
            </a:r>
          </a:p>
          <a:p>
            <a:pPr marL="0" indent="0">
              <a:buNone/>
            </a:pPr>
            <a:r>
              <a:rPr lang="en-US" sz="2800" dirty="0"/>
              <a:t> A software for computers makes the things many times easy, these are made as user friendly and to keep an check and balance in hotel management and accounts as well. So ,these things are important</a:t>
            </a:r>
            <a:endParaRPr lang="en-IN" sz="2800" dirty="0"/>
          </a:p>
        </p:txBody>
      </p:sp>
    </p:spTree>
    <p:extLst>
      <p:ext uri="{BB962C8B-B14F-4D97-AF65-F5344CB8AC3E}">
        <p14:creationId xmlns:p14="http://schemas.microsoft.com/office/powerpoint/2010/main" val="844654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297EE2C-D560-4328-9AF4-DE9180756728}"/>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a:stretch/>
        </p:blipFill>
        <p:spPr>
          <a:xfrm>
            <a:off x="949283" y="0"/>
            <a:ext cx="10293433" cy="6858000"/>
          </a:xfrm>
          <a:solidFill>
            <a:schemeClr val="accent2"/>
          </a:solidFill>
        </p:spPr>
      </p:pic>
      <p:sp>
        <p:nvSpPr>
          <p:cNvPr id="4" name="Title 3">
            <a:extLst>
              <a:ext uri="{FF2B5EF4-FFF2-40B4-BE49-F238E27FC236}">
                <a16:creationId xmlns:a16="http://schemas.microsoft.com/office/drawing/2014/main" id="{A112D3EB-7697-4AC8-A636-93A28AC917D4}"/>
              </a:ext>
            </a:extLst>
          </p:cNvPr>
          <p:cNvSpPr>
            <a:spLocks noGrp="1"/>
          </p:cNvSpPr>
          <p:nvPr>
            <p:ph type="title"/>
          </p:nvPr>
        </p:nvSpPr>
        <p:spPr>
          <a:xfrm>
            <a:off x="1357950" y="2197853"/>
            <a:ext cx="4633415" cy="851219"/>
          </a:xfrm>
        </p:spPr>
        <p:txBody>
          <a:bodyPr/>
          <a:lstStyle/>
          <a:p>
            <a:r>
              <a:rPr lang="en-US" dirty="0"/>
              <a:t>Thank you</a:t>
            </a:r>
          </a:p>
        </p:txBody>
      </p:sp>
      <p:sp>
        <p:nvSpPr>
          <p:cNvPr id="22" name="Content Placeholder 21">
            <a:extLst>
              <a:ext uri="{FF2B5EF4-FFF2-40B4-BE49-F238E27FC236}">
                <a16:creationId xmlns:a16="http://schemas.microsoft.com/office/drawing/2014/main" id="{647C3F4A-D331-4452-B461-77995DCD0738}"/>
              </a:ext>
            </a:extLst>
          </p:cNvPr>
          <p:cNvSpPr>
            <a:spLocks noGrp="1"/>
          </p:cNvSpPr>
          <p:nvPr>
            <p:ph sz="quarter" idx="16"/>
          </p:nvPr>
        </p:nvSpPr>
        <p:spPr>
          <a:xfrm>
            <a:off x="2064773" y="3308350"/>
            <a:ext cx="3926451" cy="2141632"/>
          </a:xfrm>
        </p:spPr>
        <p:txBody>
          <a:bodyPr>
            <a:normAutofit/>
          </a:bodyPr>
          <a:lstStyle/>
          <a:p>
            <a:r>
              <a:rPr lang="en-US" dirty="0"/>
              <a:t>Pushpa Kumari</a:t>
            </a:r>
          </a:p>
          <a:p>
            <a:r>
              <a:rPr lang="en-US" dirty="0">
                <a:hlinkClick r:id="rId4"/>
              </a:rPr>
              <a:t>nagatolabyap@gmail.com</a:t>
            </a:r>
            <a:endParaRPr lang="en-US" dirty="0"/>
          </a:p>
          <a:p>
            <a:r>
              <a:rPr lang="en-US" dirty="0"/>
              <a:t>Website link:</a:t>
            </a:r>
          </a:p>
          <a:p>
            <a:r>
              <a:rPr lang="en-US" dirty="0">
                <a:hlinkClick r:id="rId5"/>
              </a:rPr>
              <a:t>Hotel Management System </a:t>
            </a:r>
            <a:endParaRPr lang="en-US" dirty="0"/>
          </a:p>
          <a:p>
            <a:endParaRPr lang="en-US" dirty="0"/>
          </a:p>
          <a:p>
            <a:endParaRPr lang="en-US" dirty="0"/>
          </a:p>
        </p:txBody>
      </p:sp>
      <p:sp>
        <p:nvSpPr>
          <p:cNvPr id="8" name="Footer Placeholder 8">
            <a:extLst>
              <a:ext uri="{FF2B5EF4-FFF2-40B4-BE49-F238E27FC236}">
                <a16:creationId xmlns:a16="http://schemas.microsoft.com/office/drawing/2014/main" id="{BC683C02-28E6-4E05-AE2E-4E82FB9AD74C}"/>
              </a:ext>
            </a:extLst>
          </p:cNvPr>
          <p:cNvSpPr>
            <a:spLocks noGrp="1"/>
          </p:cNvSpPr>
          <p:nvPr>
            <p:ph type="ftr" sz="quarter" idx="11"/>
          </p:nvPr>
        </p:nvSpPr>
        <p:spPr>
          <a:xfrm>
            <a:off x="1357950" y="5472763"/>
            <a:ext cx="4636008" cy="256032"/>
          </a:xfrm>
        </p:spPr>
        <p:txBody>
          <a:bodyPr/>
          <a:lstStyle/>
          <a:p>
            <a:r>
              <a:rPr lang="en-US" dirty="0"/>
              <a:t>Fabulous</a:t>
            </a:r>
          </a:p>
        </p:txBody>
      </p:sp>
      <p:sp>
        <p:nvSpPr>
          <p:cNvPr id="7" name="Slide Number Placeholder 9">
            <a:extLst>
              <a:ext uri="{FF2B5EF4-FFF2-40B4-BE49-F238E27FC236}">
                <a16:creationId xmlns:a16="http://schemas.microsoft.com/office/drawing/2014/main" id="{5EFED041-9934-48CE-91D3-3EA5C0A470A0}"/>
              </a:ext>
            </a:extLst>
          </p:cNvPr>
          <p:cNvSpPr txBox="1">
            <a:spLocks/>
          </p:cNvSpPr>
          <p:nvPr/>
        </p:nvSpPr>
        <p:spPr>
          <a:xfrm>
            <a:off x="11058218" y="5852160"/>
            <a:ext cx="548640" cy="548640"/>
          </a:xfrm>
          <a:prstGeom prst="ellipse">
            <a:avLst/>
          </a:prstGeom>
          <a:solidFill>
            <a:schemeClr val="bg1">
              <a:lumMod val="75000"/>
              <a:lumOff val="25000"/>
            </a:schemeClr>
          </a:solidFill>
        </p:spPr>
        <p:txBody>
          <a:bodyPr lIns="18288" rIns="18288"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34B7E4EF-A1BD-40F4-AB7B-04F084DD991D}" type="slidenum">
              <a:rPr lang="en-US" sz="1500" b="1" smtClean="0"/>
              <a:pPr algn="ctr"/>
              <a:t>16</a:t>
            </a:fld>
            <a:endParaRPr lang="en-US" sz="1500" b="1" dirty="0"/>
          </a:p>
        </p:txBody>
      </p:sp>
    </p:spTree>
    <p:extLst>
      <p:ext uri="{BB962C8B-B14F-4D97-AF65-F5344CB8AC3E}">
        <p14:creationId xmlns:p14="http://schemas.microsoft.com/office/powerpoint/2010/main" val="58783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64E38512-4E29-43C5-8F97-DD406447772B}"/>
              </a:ext>
            </a:extLst>
          </p:cNvPr>
          <p:cNvSpPr>
            <a:spLocks noGrp="1"/>
          </p:cNvSpPr>
          <p:nvPr>
            <p:ph type="title"/>
          </p:nvPr>
        </p:nvSpPr>
        <p:spPr/>
        <p:txBody>
          <a:bodyPr>
            <a:normAutofit/>
          </a:bodyPr>
          <a:lstStyle/>
          <a:p>
            <a:r>
              <a:rPr lang="en-US" dirty="0"/>
              <a:t>Agenda</a:t>
            </a:r>
          </a:p>
        </p:txBody>
      </p:sp>
      <p:sp>
        <p:nvSpPr>
          <p:cNvPr id="41" name="Subtitle 40">
            <a:extLst>
              <a:ext uri="{FF2B5EF4-FFF2-40B4-BE49-F238E27FC236}">
                <a16:creationId xmlns:a16="http://schemas.microsoft.com/office/drawing/2014/main" id="{AB0FF8CA-EE35-46AC-9CFA-C5C91CBF5CAE}"/>
              </a:ext>
            </a:extLst>
          </p:cNvPr>
          <p:cNvSpPr>
            <a:spLocks noGrp="1"/>
          </p:cNvSpPr>
          <p:nvPr>
            <p:ph idx="1"/>
          </p:nvPr>
        </p:nvSpPr>
        <p:spPr/>
        <p:txBody>
          <a:bodyPr>
            <a:normAutofit fontScale="92500" lnSpcReduction="20000"/>
          </a:bodyPr>
          <a:lstStyle/>
          <a:p>
            <a:pPr algn="just">
              <a:buBlip>
                <a:blip r:embed="rId3">
                  <a:extLst>
                    <a:ext uri="{96DAC541-7B7A-43D3-8B79-37D633B846F1}">
                      <asvg:svgBlip xmlns:asvg="http://schemas.microsoft.com/office/drawing/2016/SVG/main" r:embed="rId4"/>
                    </a:ext>
                  </a:extLst>
                </a:blip>
              </a:buBlip>
            </a:pPr>
            <a:r>
              <a:rPr lang="en-US" sz="2200" dirty="0"/>
              <a:t>Introduction</a:t>
            </a:r>
          </a:p>
          <a:p>
            <a:pPr algn="just">
              <a:buBlip>
                <a:blip r:embed="rId3">
                  <a:extLst>
                    <a:ext uri="{96DAC541-7B7A-43D3-8B79-37D633B846F1}">
                      <asvg:svgBlip xmlns:asvg="http://schemas.microsoft.com/office/drawing/2016/SVG/main" r:embed="rId4"/>
                    </a:ext>
                  </a:extLst>
                </a:blip>
              </a:buBlip>
            </a:pPr>
            <a:r>
              <a:rPr lang="en-US" sz="2200" dirty="0"/>
              <a:t>Purpose of Project</a:t>
            </a:r>
          </a:p>
          <a:p>
            <a:pPr algn="just">
              <a:buBlip>
                <a:blip r:embed="rId3">
                  <a:extLst>
                    <a:ext uri="{96DAC541-7B7A-43D3-8B79-37D633B846F1}">
                      <asvg:svgBlip xmlns:asvg="http://schemas.microsoft.com/office/drawing/2016/SVG/main" r:embed="rId4"/>
                    </a:ext>
                  </a:extLst>
                </a:blip>
              </a:buBlip>
            </a:pPr>
            <a:r>
              <a:rPr lang="en-US" sz="2200" dirty="0"/>
              <a:t>Used Tools &amp; Technology</a:t>
            </a:r>
          </a:p>
          <a:p>
            <a:pPr algn="just">
              <a:buBlip>
                <a:blip r:embed="rId3">
                  <a:extLst>
                    <a:ext uri="{96DAC541-7B7A-43D3-8B79-37D633B846F1}">
                      <asvg:svgBlip xmlns:asvg="http://schemas.microsoft.com/office/drawing/2016/SVG/main" r:embed="rId4"/>
                    </a:ext>
                  </a:extLst>
                </a:blip>
              </a:buBlip>
            </a:pPr>
            <a:r>
              <a:rPr lang="en-US" sz="2200" dirty="0"/>
              <a:t>Used Technology</a:t>
            </a:r>
          </a:p>
          <a:p>
            <a:pPr algn="just">
              <a:buBlip>
                <a:blip r:embed="rId3">
                  <a:extLst>
                    <a:ext uri="{96DAC541-7B7A-43D3-8B79-37D633B846F1}">
                      <asvg:svgBlip xmlns:asvg="http://schemas.microsoft.com/office/drawing/2016/SVG/main" r:embed="rId4"/>
                    </a:ext>
                  </a:extLst>
                </a:blip>
              </a:buBlip>
            </a:pPr>
            <a:r>
              <a:rPr lang="en-US" sz="2200" dirty="0"/>
              <a:t>Used services</a:t>
            </a:r>
          </a:p>
          <a:p>
            <a:pPr algn="just">
              <a:buBlip>
                <a:blip r:embed="rId3">
                  <a:extLst>
                    <a:ext uri="{96DAC541-7B7A-43D3-8B79-37D633B846F1}">
                      <asvg:svgBlip xmlns:asvg="http://schemas.microsoft.com/office/drawing/2016/SVG/main" r:embed="rId4"/>
                    </a:ext>
                  </a:extLst>
                </a:blip>
              </a:buBlip>
            </a:pPr>
            <a:r>
              <a:rPr lang="en-US" sz="2200" dirty="0"/>
              <a:t>Features of Fabulous Hotel</a:t>
            </a:r>
          </a:p>
          <a:p>
            <a:pPr algn="just">
              <a:buBlip>
                <a:blip r:embed="rId3">
                  <a:extLst>
                    <a:ext uri="{96DAC541-7B7A-43D3-8B79-37D633B846F1}">
                      <asvg:svgBlip xmlns:asvg="http://schemas.microsoft.com/office/drawing/2016/SVG/main" r:embed="rId4"/>
                    </a:ext>
                  </a:extLst>
                </a:blip>
              </a:buBlip>
            </a:pPr>
            <a:r>
              <a:rPr lang="en-US" sz="2200" dirty="0"/>
              <a:t>Benefits</a:t>
            </a:r>
          </a:p>
          <a:p>
            <a:pPr algn="just">
              <a:buBlip>
                <a:blip r:embed="rId3">
                  <a:extLst>
                    <a:ext uri="{96DAC541-7B7A-43D3-8B79-37D633B846F1}">
                      <asvg:svgBlip xmlns:asvg="http://schemas.microsoft.com/office/drawing/2016/SVG/main" r:embed="rId4"/>
                    </a:ext>
                  </a:extLst>
                </a:blip>
              </a:buBlip>
            </a:pPr>
            <a:r>
              <a:rPr lang="en-US" sz="2200" dirty="0"/>
              <a:t>Future Work</a:t>
            </a:r>
          </a:p>
          <a:p>
            <a:pPr algn="just">
              <a:buBlip>
                <a:blip r:embed="rId3">
                  <a:extLst>
                    <a:ext uri="{96DAC541-7B7A-43D3-8B79-37D633B846F1}">
                      <asvg:svgBlip xmlns:asvg="http://schemas.microsoft.com/office/drawing/2016/SVG/main" r:embed="rId4"/>
                    </a:ext>
                  </a:extLst>
                </a:blip>
              </a:buBlip>
            </a:pPr>
            <a:r>
              <a:rPr lang="en-US" sz="2200" dirty="0"/>
              <a:t>Deployment Steps</a:t>
            </a:r>
          </a:p>
          <a:p>
            <a:pPr algn="just">
              <a:buBlip>
                <a:blip r:embed="rId3">
                  <a:extLst>
                    <a:ext uri="{96DAC541-7B7A-43D3-8B79-37D633B846F1}">
                      <asvg:svgBlip xmlns:asvg="http://schemas.microsoft.com/office/drawing/2016/SVG/main" r:embed="rId4"/>
                    </a:ext>
                  </a:extLst>
                </a:blip>
              </a:buBlip>
            </a:pPr>
            <a:r>
              <a:rPr lang="en-US" sz="2200" dirty="0"/>
              <a:t>Conclusion</a:t>
            </a:r>
          </a:p>
        </p:txBody>
      </p:sp>
      <p:pic>
        <p:nvPicPr>
          <p:cNvPr id="45" name="Picture Placeholder 44">
            <a:extLst>
              <a:ext uri="{FF2B5EF4-FFF2-40B4-BE49-F238E27FC236}">
                <a16:creationId xmlns:a16="http://schemas.microsoft.com/office/drawing/2014/main" id="{4428BA9B-19E6-4088-91A6-FABAFF3E33BB}"/>
              </a:ext>
            </a:extLst>
          </p:cNvPr>
          <p:cNvPicPr>
            <a:picLocks noGrp="1" noChangeAspect="1"/>
          </p:cNvPicPr>
          <p:nvPr>
            <p:ph type="pic" sz="quarter" idx="4294967295"/>
          </p:nvPr>
        </p:nvPicPr>
        <p:blipFill>
          <a:blip r:embed="rId5">
            <a:extLst>
              <a:ext uri="{837473B0-CC2E-450A-ABE3-18F120FF3D39}">
                <a1611:picAttrSrcUrl xmlns:a1611="http://schemas.microsoft.com/office/drawing/2016/11/main" r:id="rId6"/>
              </a:ext>
            </a:extLst>
          </a:blip>
          <a:srcRect t="6200" b="6200"/>
          <a:stretch/>
        </p:blipFill>
        <p:spPr>
          <a:xfrm>
            <a:off x="7722177" y="516659"/>
            <a:ext cx="3998912" cy="2627313"/>
          </a:xfrm>
        </p:spPr>
      </p:pic>
      <p:pic>
        <p:nvPicPr>
          <p:cNvPr id="47" name="Picture Placeholder 46">
            <a:extLst>
              <a:ext uri="{FF2B5EF4-FFF2-40B4-BE49-F238E27FC236}">
                <a16:creationId xmlns:a16="http://schemas.microsoft.com/office/drawing/2014/main" id="{4F49F736-D1F4-463D-A342-65258A30ADBD}"/>
              </a:ext>
            </a:extLst>
          </p:cNvPr>
          <p:cNvPicPr>
            <a:picLocks noGrp="1" noChangeAspect="1"/>
          </p:cNvPicPr>
          <p:nvPr>
            <p:ph type="pic" sz="quarter" idx="4294967295"/>
          </p:nvPr>
        </p:nvPicPr>
        <p:blipFill>
          <a:blip r:embed="rId7">
            <a:extLst>
              <a:ext uri="{837473B0-CC2E-450A-ABE3-18F120FF3D39}">
                <a1611:picAttrSrcUrl xmlns:a1611="http://schemas.microsoft.com/office/drawing/2016/11/main" r:id="rId8"/>
              </a:ext>
            </a:extLst>
          </a:blip>
          <a:srcRect t="979" b="979"/>
          <a:stretch/>
        </p:blipFill>
        <p:spPr>
          <a:xfrm>
            <a:off x="7722177" y="3344481"/>
            <a:ext cx="4000500" cy="2608263"/>
          </a:xfrm>
        </p:spPr>
      </p:pic>
    </p:spTree>
    <p:extLst>
      <p:ext uri="{BB962C8B-B14F-4D97-AF65-F5344CB8AC3E}">
        <p14:creationId xmlns:p14="http://schemas.microsoft.com/office/powerpoint/2010/main" val="213059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4D446641-3AA1-4C43-9E6B-09347E88B2F2}"/>
              </a:ext>
            </a:extLst>
          </p:cNvPr>
          <p:cNvPicPr>
            <a:picLocks noGrp="1" noChangeAspect="1"/>
          </p:cNvPicPr>
          <p:nvPr>
            <p:ph type="pic" idx="1"/>
          </p:nvPr>
        </p:nvPicPr>
        <p:blipFill rotWithShape="1">
          <a:blip r:embed="rId3">
            <a:extLst>
              <a:ext uri="{837473B0-CC2E-450A-ABE3-18F120FF3D39}">
                <a1611:picAttrSrcUrl xmlns:a1611="http://schemas.microsoft.com/office/drawing/2016/11/main" r:id="rId4"/>
              </a:ext>
            </a:extLst>
          </a:blip>
          <a:srcRect l="4010" r="4010"/>
          <a:stretch/>
        </p:blipFill>
        <p:spPr>
          <a:xfrm>
            <a:off x="228599" y="237744"/>
            <a:ext cx="7640783" cy="6382512"/>
          </a:xfrm>
        </p:spPr>
      </p:pic>
      <p:sp>
        <p:nvSpPr>
          <p:cNvPr id="2" name="Title 1">
            <a:extLst>
              <a:ext uri="{FF2B5EF4-FFF2-40B4-BE49-F238E27FC236}">
                <a16:creationId xmlns:a16="http://schemas.microsoft.com/office/drawing/2014/main" id="{378C802F-C74D-41A2-8127-19D4F8EE42F4}"/>
              </a:ext>
            </a:extLst>
          </p:cNvPr>
          <p:cNvSpPr>
            <a:spLocks noGrp="1"/>
          </p:cNvSpPr>
          <p:nvPr>
            <p:ph type="title"/>
          </p:nvPr>
        </p:nvSpPr>
        <p:spPr>
          <a:xfrm>
            <a:off x="8477250" y="390036"/>
            <a:ext cx="3144774" cy="583358"/>
          </a:xfrm>
        </p:spPr>
        <p:txBody>
          <a:bodyPr/>
          <a:lstStyle/>
          <a:p>
            <a:r>
              <a:rPr lang="en-US" dirty="0"/>
              <a:t> Introduction</a:t>
            </a:r>
          </a:p>
        </p:txBody>
      </p:sp>
      <p:sp>
        <p:nvSpPr>
          <p:cNvPr id="37" name="Content Placeholder 36">
            <a:extLst>
              <a:ext uri="{FF2B5EF4-FFF2-40B4-BE49-F238E27FC236}">
                <a16:creationId xmlns:a16="http://schemas.microsoft.com/office/drawing/2014/main" id="{E4A54726-4483-4264-B2EC-04C460B0BD95}"/>
              </a:ext>
            </a:extLst>
          </p:cNvPr>
          <p:cNvSpPr>
            <a:spLocks noGrp="1"/>
          </p:cNvSpPr>
          <p:nvPr>
            <p:ph type="body" sz="half" idx="2"/>
          </p:nvPr>
        </p:nvSpPr>
        <p:spPr>
          <a:xfrm>
            <a:off x="8477250" y="1173293"/>
            <a:ext cx="3144774" cy="5294671"/>
          </a:xfrm>
        </p:spPr>
        <p:txBody>
          <a:bodyPr>
            <a:noAutofit/>
          </a:bodyPr>
          <a:lstStyle/>
          <a:p>
            <a:pPr algn="just"/>
            <a:r>
              <a:rPr lang="en-US" sz="1200" dirty="0">
                <a:latin typeface="Arial" panose="020B0604020202020204" pitchFamily="34" charset="0"/>
                <a:cs typeface="Arial" panose="020B0604020202020204" pitchFamily="34" charset="0"/>
              </a:rPr>
              <a:t>This website is created based on Hotel Management System that allows the hotel manager to handle all hotel activities online. Interactive GUI and the ability to manage various hotel food bookings make this system very flexible and convenient. The hotel manager is a very busy person and does not have the time to sit and manage the entire activities manually on paper. This application gives him the power and flexibility to manage the entire system from a single online system. The hotel management project provides foods Order and information about the hotel and food menu, staff management, and other necessary hotel management features. The system allows the manager to post available food in the system. Customers can view and order food online. Admin has the power of either approving or disapproving the customer’s booking request. Other hotel services can also be viewed by the customers and can book them too. The system is hence useful for both customers and managers to portable manage the hotel activities.</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059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18F23310-A7EB-49C7-A934-B6B7B71D6F6B}"/>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9020" r="9020"/>
          <a:stretch/>
        </p:blipFill>
        <p:spPr>
          <a:xfrm>
            <a:off x="173181" y="237744"/>
            <a:ext cx="7848601" cy="6382512"/>
          </a:xfrm>
        </p:spPr>
      </p:pic>
      <p:sp>
        <p:nvSpPr>
          <p:cNvPr id="2" name="Title 1">
            <a:extLst>
              <a:ext uri="{FF2B5EF4-FFF2-40B4-BE49-F238E27FC236}">
                <a16:creationId xmlns:a16="http://schemas.microsoft.com/office/drawing/2014/main" id="{A6948B2E-905C-4BBD-86AE-0C95C1CEFE1D}"/>
              </a:ext>
            </a:extLst>
          </p:cNvPr>
          <p:cNvSpPr>
            <a:spLocks noGrp="1"/>
          </p:cNvSpPr>
          <p:nvPr>
            <p:ph type="title"/>
          </p:nvPr>
        </p:nvSpPr>
        <p:spPr/>
        <p:txBody>
          <a:bodyPr>
            <a:noAutofit/>
          </a:bodyPr>
          <a:lstStyle/>
          <a:p>
            <a:r>
              <a:rPr lang="en-US" sz="4000" dirty="0"/>
              <a:t> Purpose Of Project </a:t>
            </a:r>
          </a:p>
        </p:txBody>
      </p:sp>
      <p:sp>
        <p:nvSpPr>
          <p:cNvPr id="3" name="Subtitle 2">
            <a:extLst>
              <a:ext uri="{FF2B5EF4-FFF2-40B4-BE49-F238E27FC236}">
                <a16:creationId xmlns:a16="http://schemas.microsoft.com/office/drawing/2014/main" id="{7DB72A61-190D-4BDD-BA72-8E1256D51D68}"/>
              </a:ext>
            </a:extLst>
          </p:cNvPr>
          <p:cNvSpPr>
            <a:spLocks noGrp="1"/>
          </p:cNvSpPr>
          <p:nvPr>
            <p:ph type="body" sz="half" idx="2"/>
          </p:nvPr>
        </p:nvSpPr>
        <p:spPr/>
        <p:txBody>
          <a:bodyPr>
            <a:normAutofit/>
          </a:bodyPr>
          <a:lstStyle/>
          <a:p>
            <a:r>
              <a:rPr lang="en-US" dirty="0"/>
              <a:t>Aims of this website to easy to work of hotel work and online start  his/her business because online is a medium that grows up and popular any business in a very short time and by this medium easily interact user with your hotel </a:t>
            </a:r>
          </a:p>
          <a:p>
            <a:endParaRPr lang="en-US" dirty="0"/>
          </a:p>
        </p:txBody>
      </p:sp>
      <p:sp>
        <p:nvSpPr>
          <p:cNvPr id="4" name="TextBox 3">
            <a:extLst>
              <a:ext uri="{FF2B5EF4-FFF2-40B4-BE49-F238E27FC236}">
                <a16:creationId xmlns:a16="http://schemas.microsoft.com/office/drawing/2014/main" id="{24F4A59C-8194-4C59-98F2-9C3654167E1C}"/>
              </a:ext>
            </a:extLst>
          </p:cNvPr>
          <p:cNvSpPr txBox="1"/>
          <p:nvPr/>
        </p:nvSpPr>
        <p:spPr>
          <a:xfrm>
            <a:off x="173181" y="6620256"/>
            <a:ext cx="7848601" cy="230832"/>
          </a:xfrm>
          <a:prstGeom prst="rect">
            <a:avLst/>
          </a:prstGeom>
          <a:noFill/>
        </p:spPr>
        <p:txBody>
          <a:bodyPr wrap="square" rtlCol="0">
            <a:spAutoFit/>
          </a:bodyPr>
          <a:lstStyle/>
          <a:p>
            <a:r>
              <a:rPr lang="en-IN" sz="900">
                <a:hlinkClick r:id="rId3" tooltip="https://www.sgfoodonfoot.com/2015/04/escape-restaurant-lounge-one-farrer.html"/>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358073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noFill/>
        </p:spPr>
        <p:txBody>
          <a:bodyPr>
            <a:normAutofit fontScale="90000"/>
          </a:bodyPr>
          <a:lstStyle/>
          <a:p>
            <a:r>
              <a:rPr lang="en-IN" sz="4800" dirty="0">
                <a:solidFill>
                  <a:schemeClr val="bg1"/>
                </a:solidFill>
                <a:latin typeface="Arial" panose="020B0604020202020204" pitchFamily="34" charset="0"/>
                <a:cs typeface="Arial" panose="020B0604020202020204" pitchFamily="34" charset="0"/>
              </a:rPr>
              <a:t> Used Tools and Software</a:t>
            </a:r>
            <a:br>
              <a:rPr lang="en-IN" sz="4800" dirty="0">
                <a:solidFill>
                  <a:schemeClr val="bg1"/>
                </a:solidFill>
                <a:latin typeface="Arial" panose="020B0604020202020204" pitchFamily="34" charset="0"/>
                <a:cs typeface="Arial" panose="020B0604020202020204" pitchFamily="34" charset="0"/>
              </a:rPr>
            </a:br>
            <a:endParaRPr lang="en-US" dirty="0">
              <a:solidFill>
                <a:schemeClr val="bg1"/>
              </a:solidFill>
            </a:endParaRPr>
          </a:p>
        </p:txBody>
      </p:sp>
      <p:sp>
        <p:nvSpPr>
          <p:cNvPr id="11" name="Content Placeholder 10">
            <a:extLst>
              <a:ext uri="{FF2B5EF4-FFF2-40B4-BE49-F238E27FC236}">
                <a16:creationId xmlns:a16="http://schemas.microsoft.com/office/drawing/2014/main" id="{A6E2627D-D5E0-43DF-A5B0-410C18899DE7}"/>
              </a:ext>
            </a:extLst>
          </p:cNvPr>
          <p:cNvSpPr>
            <a:spLocks noGrp="1"/>
          </p:cNvSpPr>
          <p:nvPr>
            <p:ph idx="1"/>
          </p:nvPr>
        </p:nvSpPr>
        <p:spPr>
          <a:solidFill>
            <a:schemeClr val="bg1"/>
          </a:solidFill>
        </p:spPr>
        <p:txBody>
          <a:bodyPr>
            <a:normAutofit fontScale="92500" lnSpcReduction="10000"/>
          </a:bodyPr>
          <a:lstStyle/>
          <a:p>
            <a:pPr marL="0" indent="0">
              <a:buNone/>
            </a:pPr>
            <a:r>
              <a:rPr lang="en-IN" sz="4000" dirty="0">
                <a:cs typeface="Arial" panose="020B0604020202020204" pitchFamily="34" charset="0"/>
              </a:rPr>
              <a:t>Used Software</a:t>
            </a:r>
          </a:p>
          <a:p>
            <a:pPr>
              <a:buBlip>
                <a:blip r:embed="rId2">
                  <a:extLst>
                    <a:ext uri="{96DAC541-7B7A-43D3-8B79-37D633B846F1}">
                      <asvg:svgBlip xmlns:asvg="http://schemas.microsoft.com/office/drawing/2016/SVG/main" r:embed="rId3"/>
                    </a:ext>
                  </a:extLst>
                </a:blip>
              </a:buBlip>
            </a:pPr>
            <a:r>
              <a:rPr lang="en-IN" dirty="0">
                <a:cs typeface="Arial" panose="020B0604020202020204" pitchFamily="34" charset="0"/>
              </a:rPr>
              <a:t>  </a:t>
            </a:r>
            <a:r>
              <a:rPr lang="en-IN" sz="2400" dirty="0">
                <a:cs typeface="Arial" panose="020B0604020202020204" pitchFamily="34" charset="0"/>
              </a:rPr>
              <a:t>Node.js </a:t>
            </a:r>
          </a:p>
          <a:p>
            <a:pPr>
              <a:buBlip>
                <a:blip r:embed="rId2">
                  <a:extLst>
                    <a:ext uri="{96DAC541-7B7A-43D3-8B79-37D633B846F1}">
                      <asvg:svgBlip xmlns:asvg="http://schemas.microsoft.com/office/drawing/2016/SVG/main" r:embed="rId3"/>
                    </a:ext>
                  </a:extLst>
                </a:blip>
              </a:buBlip>
            </a:pPr>
            <a:r>
              <a:rPr lang="en-IN" sz="2400" dirty="0">
                <a:cs typeface="Arial" panose="020B0604020202020204" pitchFamily="34" charset="0"/>
              </a:rPr>
              <a:t>VS Code Editor</a:t>
            </a:r>
          </a:p>
          <a:p>
            <a:pPr marL="0" indent="0">
              <a:buNone/>
            </a:pPr>
            <a:r>
              <a:rPr lang="en-IN" sz="2800" dirty="0">
                <a:cs typeface="Arial" panose="020B0604020202020204" pitchFamily="34" charset="0"/>
              </a:rPr>
              <a:t> </a:t>
            </a:r>
            <a:r>
              <a:rPr lang="en-IN" sz="4000" dirty="0">
                <a:cs typeface="Arial" panose="020B0604020202020204" pitchFamily="34" charset="0"/>
              </a:rPr>
              <a:t>Used Hardware</a:t>
            </a:r>
          </a:p>
          <a:p>
            <a:pPr>
              <a:buBlip>
                <a:blip r:embed="rId2">
                  <a:extLst>
                    <a:ext uri="{96DAC541-7B7A-43D3-8B79-37D633B846F1}">
                      <asvg:svgBlip xmlns:asvg="http://schemas.microsoft.com/office/drawing/2016/SVG/main" r:embed="rId3"/>
                    </a:ext>
                  </a:extLst>
                </a:blip>
              </a:buBlip>
            </a:pPr>
            <a:r>
              <a:rPr lang="en-IN" sz="2400" dirty="0">
                <a:cs typeface="Arial" panose="020B0604020202020204" pitchFamily="34" charset="0"/>
              </a:rPr>
              <a:t> Processor: - Intel Core i3 &amp; Higher Version</a:t>
            </a:r>
          </a:p>
          <a:p>
            <a:pPr>
              <a:buBlip>
                <a:blip r:embed="rId2">
                  <a:extLst>
                    <a:ext uri="{96DAC541-7B7A-43D3-8B79-37D633B846F1}">
                      <asvg:svgBlip xmlns:asvg="http://schemas.microsoft.com/office/drawing/2016/SVG/main" r:embed="rId3"/>
                    </a:ext>
                  </a:extLst>
                </a:blip>
              </a:buBlip>
            </a:pPr>
            <a:r>
              <a:rPr lang="en-US" sz="2400" dirty="0">
                <a:cs typeface="Arial" panose="020B0604020202020204" pitchFamily="34" charset="0"/>
              </a:rPr>
              <a:t>Operating System: - Windows 10 </a:t>
            </a:r>
          </a:p>
          <a:p>
            <a:pPr>
              <a:buBlip>
                <a:blip r:embed="rId2">
                  <a:extLst>
                    <a:ext uri="{96DAC541-7B7A-43D3-8B79-37D633B846F1}">
                      <asvg:svgBlip xmlns:asvg="http://schemas.microsoft.com/office/drawing/2016/SVG/main" r:embed="rId3"/>
                    </a:ext>
                  </a:extLst>
                </a:blip>
              </a:buBlip>
            </a:pPr>
            <a:r>
              <a:rPr lang="en-US" sz="2400" dirty="0">
                <a:cs typeface="Arial" panose="020B0604020202020204" pitchFamily="34" charset="0"/>
              </a:rPr>
              <a:t>Memory: - :- 4GB RAM </a:t>
            </a:r>
          </a:p>
          <a:p>
            <a:pPr>
              <a:buBlip>
                <a:blip r:embed="rId2">
                  <a:extLst>
                    <a:ext uri="{96DAC541-7B7A-43D3-8B79-37D633B846F1}">
                      <asvg:svgBlip xmlns:asvg="http://schemas.microsoft.com/office/drawing/2016/SVG/main" r:embed="rId3"/>
                    </a:ext>
                  </a:extLst>
                </a:blip>
              </a:buBlip>
            </a:pPr>
            <a:r>
              <a:rPr lang="en-US" sz="2400" dirty="0">
                <a:cs typeface="Arial" panose="020B0604020202020204" pitchFamily="34" charset="0"/>
              </a:rPr>
              <a:t>Hard Disk: - :- 1TB Hard Disk</a:t>
            </a:r>
            <a:endParaRPr lang="en-IN" sz="2400" dirty="0">
              <a:cs typeface="Arial" panose="020B0604020202020204" pitchFamily="34" charset="0"/>
            </a:endParaRPr>
          </a:p>
        </p:txBody>
      </p:sp>
      <p:sp>
        <p:nvSpPr>
          <p:cNvPr id="9" name="Slide Number Placeholder 8">
            <a:extLst>
              <a:ext uri="{FF2B5EF4-FFF2-40B4-BE49-F238E27FC236}">
                <a16:creationId xmlns:a16="http://schemas.microsoft.com/office/drawing/2014/main" id="{40F181AD-C6E1-4A00-ADF0-984AC4EAD87C}"/>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52738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grpId="0" nodeType="clickEffect">
                                  <p:stCondLst>
                                    <p:cond delay="0"/>
                                  </p:stCondLst>
                                  <p:iterate type="lt">
                                    <p:tmPct val="4000"/>
                                  </p:iterate>
                                  <p:childTnLst>
                                    <p:set>
                                      <p:cBhvr override="childStyle">
                                        <p:cTn id="11" dur="500" fill="hold"/>
                                        <p:tgtEl>
                                          <p:spTgt spid="11">
                                            <p:bg/>
                                          </p:spTgt>
                                        </p:tgtEl>
                                        <p:attrNameLst>
                                          <p:attrName>style.color</p:attrName>
                                        </p:attrNameLst>
                                      </p:cBhvr>
                                      <p:to>
                                        <p:clrVal>
                                          <a:schemeClr val="accent2"/>
                                        </p:clrVal>
                                      </p:to>
                                    </p:set>
                                    <p:set>
                                      <p:cBhvr>
                                        <p:cTn id="12" dur="500" fill="hold"/>
                                        <p:tgtEl>
                                          <p:spTgt spid="11">
                                            <p:bg/>
                                          </p:spTgt>
                                        </p:tgtEl>
                                        <p:attrNameLst>
                                          <p:attrName>fillcolor</p:attrName>
                                        </p:attrNameLst>
                                      </p:cBhvr>
                                      <p:to>
                                        <p:clrVal>
                                          <a:schemeClr val="accent2"/>
                                        </p:clrVal>
                                      </p:to>
                                    </p:set>
                                    <p:set>
                                      <p:cBhvr>
                                        <p:cTn id="13" dur="500" fill="hold"/>
                                        <p:tgtEl>
                                          <p:spTgt spid="11">
                                            <p:bg/>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grpId="0" nodeType="clickEffect">
                                  <p:stCondLst>
                                    <p:cond delay="0"/>
                                  </p:stCondLst>
                                  <p:iterate type="lt">
                                    <p:tmPct val="4000"/>
                                  </p:iterate>
                                  <p:childTnLst>
                                    <p:set>
                                      <p:cBhvr override="childStyle">
                                        <p:cTn id="17" dur="500" fill="hold"/>
                                        <p:tgtEl>
                                          <p:spTgt spid="11">
                                            <p:txEl>
                                              <p:pRg st="0" end="0"/>
                                            </p:txEl>
                                          </p:spTgt>
                                        </p:tgtEl>
                                        <p:attrNameLst>
                                          <p:attrName>style.color</p:attrName>
                                        </p:attrNameLst>
                                      </p:cBhvr>
                                      <p:to>
                                        <p:clrVal>
                                          <a:schemeClr val="accent2"/>
                                        </p:clrVal>
                                      </p:to>
                                    </p:set>
                                    <p:set>
                                      <p:cBhvr>
                                        <p:cTn id="18" dur="500" fill="hold"/>
                                        <p:tgtEl>
                                          <p:spTgt spid="11">
                                            <p:txEl>
                                              <p:pRg st="0" end="0"/>
                                            </p:txEl>
                                          </p:spTgt>
                                        </p:tgtEl>
                                        <p:attrNameLst>
                                          <p:attrName>fillcolor</p:attrName>
                                        </p:attrNameLst>
                                      </p:cBhvr>
                                      <p:to>
                                        <p:clrVal>
                                          <a:schemeClr val="accent2"/>
                                        </p:clrVal>
                                      </p:to>
                                    </p:set>
                                    <p:set>
                                      <p:cBhvr>
                                        <p:cTn id="19" dur="500" fill="hold"/>
                                        <p:tgtEl>
                                          <p:spTgt spid="11">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6" presetClass="emph" presetSubtype="0" fill="hold" grpId="0" nodeType="clickEffect">
                                  <p:stCondLst>
                                    <p:cond delay="0"/>
                                  </p:stCondLst>
                                  <p:iterate type="lt">
                                    <p:tmPct val="4000"/>
                                  </p:iterate>
                                  <p:childTnLst>
                                    <p:set>
                                      <p:cBhvr override="childStyle">
                                        <p:cTn id="23" dur="500" fill="hold"/>
                                        <p:tgtEl>
                                          <p:spTgt spid="11">
                                            <p:txEl>
                                              <p:pRg st="1" end="1"/>
                                            </p:txEl>
                                          </p:spTgt>
                                        </p:tgtEl>
                                        <p:attrNameLst>
                                          <p:attrName>style.color</p:attrName>
                                        </p:attrNameLst>
                                      </p:cBhvr>
                                      <p:to>
                                        <p:clrVal>
                                          <a:schemeClr val="accent2"/>
                                        </p:clrVal>
                                      </p:to>
                                    </p:set>
                                    <p:set>
                                      <p:cBhvr>
                                        <p:cTn id="24" dur="500" fill="hold"/>
                                        <p:tgtEl>
                                          <p:spTgt spid="11">
                                            <p:txEl>
                                              <p:pRg st="1" end="1"/>
                                            </p:txEl>
                                          </p:spTgt>
                                        </p:tgtEl>
                                        <p:attrNameLst>
                                          <p:attrName>fillcolor</p:attrName>
                                        </p:attrNameLst>
                                      </p:cBhvr>
                                      <p:to>
                                        <p:clrVal>
                                          <a:schemeClr val="accent2"/>
                                        </p:clrVal>
                                      </p:to>
                                    </p:set>
                                    <p:set>
                                      <p:cBhvr>
                                        <p:cTn id="25" dur="500" fill="hold"/>
                                        <p:tgtEl>
                                          <p:spTgt spid="11">
                                            <p:txEl>
                                              <p:pRg st="1" end="1"/>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6" presetClass="emph" presetSubtype="0" fill="hold" grpId="0" nodeType="clickEffect">
                                  <p:stCondLst>
                                    <p:cond delay="0"/>
                                  </p:stCondLst>
                                  <p:iterate type="lt">
                                    <p:tmPct val="4000"/>
                                  </p:iterate>
                                  <p:childTnLst>
                                    <p:set>
                                      <p:cBhvr override="childStyle">
                                        <p:cTn id="29" dur="500" fill="hold"/>
                                        <p:tgtEl>
                                          <p:spTgt spid="11">
                                            <p:txEl>
                                              <p:pRg st="2" end="2"/>
                                            </p:txEl>
                                          </p:spTgt>
                                        </p:tgtEl>
                                        <p:attrNameLst>
                                          <p:attrName>style.color</p:attrName>
                                        </p:attrNameLst>
                                      </p:cBhvr>
                                      <p:to>
                                        <p:clrVal>
                                          <a:schemeClr val="accent2"/>
                                        </p:clrVal>
                                      </p:to>
                                    </p:set>
                                    <p:set>
                                      <p:cBhvr>
                                        <p:cTn id="30" dur="500" fill="hold"/>
                                        <p:tgtEl>
                                          <p:spTgt spid="11">
                                            <p:txEl>
                                              <p:pRg st="2" end="2"/>
                                            </p:txEl>
                                          </p:spTgt>
                                        </p:tgtEl>
                                        <p:attrNameLst>
                                          <p:attrName>fillcolor</p:attrName>
                                        </p:attrNameLst>
                                      </p:cBhvr>
                                      <p:to>
                                        <p:clrVal>
                                          <a:schemeClr val="accent2"/>
                                        </p:clrVal>
                                      </p:to>
                                    </p:set>
                                    <p:set>
                                      <p:cBhvr>
                                        <p:cTn id="31" dur="500" fill="hold"/>
                                        <p:tgtEl>
                                          <p:spTgt spid="11">
                                            <p:txEl>
                                              <p:pRg st="2" end="2"/>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11">
                                            <p:txEl>
                                              <p:pRg st="3" end="3"/>
                                            </p:txEl>
                                          </p:spTgt>
                                        </p:tgtEl>
                                        <p:attrNameLst>
                                          <p:attrName>style.color</p:attrName>
                                        </p:attrNameLst>
                                      </p:cBhvr>
                                      <p:to>
                                        <p:clrVal>
                                          <a:schemeClr val="accent2"/>
                                        </p:clrVal>
                                      </p:to>
                                    </p:set>
                                    <p:set>
                                      <p:cBhvr>
                                        <p:cTn id="36" dur="500" fill="hold"/>
                                        <p:tgtEl>
                                          <p:spTgt spid="11">
                                            <p:txEl>
                                              <p:pRg st="3" end="3"/>
                                            </p:txEl>
                                          </p:spTgt>
                                        </p:tgtEl>
                                        <p:attrNameLst>
                                          <p:attrName>fillcolor</p:attrName>
                                        </p:attrNameLst>
                                      </p:cBhvr>
                                      <p:to>
                                        <p:clrVal>
                                          <a:schemeClr val="accent2"/>
                                        </p:clrVal>
                                      </p:to>
                                    </p:set>
                                    <p:set>
                                      <p:cBhvr>
                                        <p:cTn id="37" dur="500" fill="hold"/>
                                        <p:tgtEl>
                                          <p:spTgt spid="11">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6" presetClass="emph" presetSubtype="0" fill="hold" grpId="0" nodeType="clickEffect">
                                  <p:stCondLst>
                                    <p:cond delay="0"/>
                                  </p:stCondLst>
                                  <p:iterate type="lt">
                                    <p:tmPct val="4000"/>
                                  </p:iterate>
                                  <p:childTnLst>
                                    <p:set>
                                      <p:cBhvr override="childStyle">
                                        <p:cTn id="41" dur="500" fill="hold"/>
                                        <p:tgtEl>
                                          <p:spTgt spid="11">
                                            <p:txEl>
                                              <p:pRg st="4" end="4"/>
                                            </p:txEl>
                                          </p:spTgt>
                                        </p:tgtEl>
                                        <p:attrNameLst>
                                          <p:attrName>style.color</p:attrName>
                                        </p:attrNameLst>
                                      </p:cBhvr>
                                      <p:to>
                                        <p:clrVal>
                                          <a:schemeClr val="accent2"/>
                                        </p:clrVal>
                                      </p:to>
                                    </p:set>
                                    <p:set>
                                      <p:cBhvr>
                                        <p:cTn id="42" dur="500" fill="hold"/>
                                        <p:tgtEl>
                                          <p:spTgt spid="11">
                                            <p:txEl>
                                              <p:pRg st="4" end="4"/>
                                            </p:txEl>
                                          </p:spTgt>
                                        </p:tgtEl>
                                        <p:attrNameLst>
                                          <p:attrName>fillcolor</p:attrName>
                                        </p:attrNameLst>
                                      </p:cBhvr>
                                      <p:to>
                                        <p:clrVal>
                                          <a:schemeClr val="accent2"/>
                                        </p:clrVal>
                                      </p:to>
                                    </p:set>
                                    <p:set>
                                      <p:cBhvr>
                                        <p:cTn id="43" dur="500" fill="hold"/>
                                        <p:tgtEl>
                                          <p:spTgt spid="11">
                                            <p:txEl>
                                              <p:pRg st="4" end="4"/>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16" presetClass="emph" presetSubtype="0" fill="hold" grpId="0" nodeType="clickEffect">
                                  <p:stCondLst>
                                    <p:cond delay="0"/>
                                  </p:stCondLst>
                                  <p:iterate type="lt">
                                    <p:tmPct val="4000"/>
                                  </p:iterate>
                                  <p:childTnLst>
                                    <p:set>
                                      <p:cBhvr override="childStyle">
                                        <p:cTn id="47" dur="500" fill="hold"/>
                                        <p:tgtEl>
                                          <p:spTgt spid="11">
                                            <p:txEl>
                                              <p:pRg st="5" end="5"/>
                                            </p:txEl>
                                          </p:spTgt>
                                        </p:tgtEl>
                                        <p:attrNameLst>
                                          <p:attrName>style.color</p:attrName>
                                        </p:attrNameLst>
                                      </p:cBhvr>
                                      <p:to>
                                        <p:clrVal>
                                          <a:schemeClr val="accent2"/>
                                        </p:clrVal>
                                      </p:to>
                                    </p:set>
                                    <p:set>
                                      <p:cBhvr>
                                        <p:cTn id="48" dur="500" fill="hold"/>
                                        <p:tgtEl>
                                          <p:spTgt spid="11">
                                            <p:txEl>
                                              <p:pRg st="5" end="5"/>
                                            </p:txEl>
                                          </p:spTgt>
                                        </p:tgtEl>
                                        <p:attrNameLst>
                                          <p:attrName>fillcolor</p:attrName>
                                        </p:attrNameLst>
                                      </p:cBhvr>
                                      <p:to>
                                        <p:clrVal>
                                          <a:schemeClr val="accent2"/>
                                        </p:clrVal>
                                      </p:to>
                                    </p:set>
                                    <p:set>
                                      <p:cBhvr>
                                        <p:cTn id="49" dur="500" fill="hold"/>
                                        <p:tgtEl>
                                          <p:spTgt spid="11">
                                            <p:txEl>
                                              <p:pRg st="5" end="5"/>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16" presetClass="emph" presetSubtype="0" fill="hold" grpId="0" nodeType="clickEffect">
                                  <p:stCondLst>
                                    <p:cond delay="0"/>
                                  </p:stCondLst>
                                  <p:iterate type="lt">
                                    <p:tmPct val="4000"/>
                                  </p:iterate>
                                  <p:childTnLst>
                                    <p:set>
                                      <p:cBhvr override="childStyle">
                                        <p:cTn id="53" dur="500" fill="hold"/>
                                        <p:tgtEl>
                                          <p:spTgt spid="11">
                                            <p:txEl>
                                              <p:pRg st="6" end="6"/>
                                            </p:txEl>
                                          </p:spTgt>
                                        </p:tgtEl>
                                        <p:attrNameLst>
                                          <p:attrName>style.color</p:attrName>
                                        </p:attrNameLst>
                                      </p:cBhvr>
                                      <p:to>
                                        <p:clrVal>
                                          <a:schemeClr val="accent2"/>
                                        </p:clrVal>
                                      </p:to>
                                    </p:set>
                                    <p:set>
                                      <p:cBhvr>
                                        <p:cTn id="54" dur="500" fill="hold"/>
                                        <p:tgtEl>
                                          <p:spTgt spid="11">
                                            <p:txEl>
                                              <p:pRg st="6" end="6"/>
                                            </p:txEl>
                                          </p:spTgt>
                                        </p:tgtEl>
                                        <p:attrNameLst>
                                          <p:attrName>fillcolor</p:attrName>
                                        </p:attrNameLst>
                                      </p:cBhvr>
                                      <p:to>
                                        <p:clrVal>
                                          <a:schemeClr val="accent2"/>
                                        </p:clrVal>
                                      </p:to>
                                    </p:set>
                                    <p:set>
                                      <p:cBhvr>
                                        <p:cTn id="55" dur="500" fill="hold"/>
                                        <p:tgtEl>
                                          <p:spTgt spid="11">
                                            <p:txEl>
                                              <p:pRg st="6" end="6"/>
                                            </p:txEl>
                                          </p:spTgt>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16" presetClass="emph" presetSubtype="0" fill="hold" grpId="0" nodeType="clickEffect">
                                  <p:stCondLst>
                                    <p:cond delay="0"/>
                                  </p:stCondLst>
                                  <p:iterate type="lt">
                                    <p:tmPct val="4000"/>
                                  </p:iterate>
                                  <p:childTnLst>
                                    <p:set>
                                      <p:cBhvr override="childStyle">
                                        <p:cTn id="59" dur="500" fill="hold"/>
                                        <p:tgtEl>
                                          <p:spTgt spid="11">
                                            <p:txEl>
                                              <p:pRg st="7" end="7"/>
                                            </p:txEl>
                                          </p:spTgt>
                                        </p:tgtEl>
                                        <p:attrNameLst>
                                          <p:attrName>style.color</p:attrName>
                                        </p:attrNameLst>
                                      </p:cBhvr>
                                      <p:to>
                                        <p:clrVal>
                                          <a:schemeClr val="accent2"/>
                                        </p:clrVal>
                                      </p:to>
                                    </p:set>
                                    <p:set>
                                      <p:cBhvr>
                                        <p:cTn id="60" dur="500" fill="hold"/>
                                        <p:tgtEl>
                                          <p:spTgt spid="11">
                                            <p:txEl>
                                              <p:pRg st="7" end="7"/>
                                            </p:txEl>
                                          </p:spTgt>
                                        </p:tgtEl>
                                        <p:attrNameLst>
                                          <p:attrName>fillcolor</p:attrName>
                                        </p:attrNameLst>
                                      </p:cBhvr>
                                      <p:to>
                                        <p:clrVal>
                                          <a:schemeClr val="accent2"/>
                                        </p:clrVal>
                                      </p:to>
                                    </p:set>
                                    <p:set>
                                      <p:cBhvr>
                                        <p:cTn id="61" dur="500" fill="hold"/>
                                        <p:tgtEl>
                                          <p:spTgt spid="11">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7108-CB49-40E4-BB8C-4893E8412AD6}"/>
              </a:ext>
            </a:extLst>
          </p:cNvPr>
          <p:cNvSpPr>
            <a:spLocks noGrp="1"/>
          </p:cNvSpPr>
          <p:nvPr>
            <p:ph type="title"/>
          </p:nvPr>
        </p:nvSpPr>
        <p:spPr>
          <a:xfrm>
            <a:off x="1159329" y="1057275"/>
            <a:ext cx="10120042" cy="1235895"/>
          </a:xfrm>
        </p:spPr>
        <p:txBody>
          <a:bodyPr/>
          <a:lstStyle/>
          <a:p>
            <a:r>
              <a:rPr lang="en-US" dirty="0"/>
              <a:t> Used Technology</a:t>
            </a:r>
            <a:endParaRPr lang="en-IN" dirty="0"/>
          </a:p>
        </p:txBody>
      </p:sp>
      <p:pic>
        <p:nvPicPr>
          <p:cNvPr id="18" name="Picture Placeholder 17">
            <a:extLst>
              <a:ext uri="{FF2B5EF4-FFF2-40B4-BE49-F238E27FC236}">
                <a16:creationId xmlns:a16="http://schemas.microsoft.com/office/drawing/2014/main" id="{FB96A83C-35AD-446B-A348-019AD7844CBF}"/>
              </a:ext>
            </a:extLst>
          </p:cNvPr>
          <p:cNvPicPr>
            <a:picLocks noGrp="1" noChangeAspect="1"/>
          </p:cNvPicPr>
          <p:nvPr>
            <p:ph type="pic" sz="quarter" idx="14"/>
          </p:nvPr>
        </p:nvPicPr>
        <p:blipFill rotWithShape="1">
          <a:blip r:embed="rId3"/>
          <a:srcRect l="5348" r="5348"/>
          <a:stretch>
            <a:fillRect/>
          </a:stretch>
        </p:blipFill>
        <p:spPr>
          <a:xfrm>
            <a:off x="3547865" y="2948854"/>
            <a:ext cx="2279650" cy="2288723"/>
          </a:xfrm>
        </p:spPr>
      </p:pic>
      <p:sp>
        <p:nvSpPr>
          <p:cNvPr id="7" name="Text Placeholder 6">
            <a:extLst>
              <a:ext uri="{FF2B5EF4-FFF2-40B4-BE49-F238E27FC236}">
                <a16:creationId xmlns:a16="http://schemas.microsoft.com/office/drawing/2014/main" id="{64362441-5802-4AA8-81BA-FA7A11D9A4D2}"/>
              </a:ext>
            </a:extLst>
          </p:cNvPr>
          <p:cNvSpPr>
            <a:spLocks noGrp="1"/>
          </p:cNvSpPr>
          <p:nvPr>
            <p:ph type="body" sz="quarter" idx="19"/>
          </p:nvPr>
        </p:nvSpPr>
        <p:spPr>
          <a:xfrm>
            <a:off x="2889248" y="5240338"/>
            <a:ext cx="2886469" cy="1536191"/>
          </a:xfrm>
        </p:spPr>
        <p:txBody>
          <a:bodyPr>
            <a:normAutofit/>
          </a:bodyPr>
          <a:lstStyle/>
          <a:p>
            <a:r>
              <a:rPr lang="en-US" sz="1400" dirty="0">
                <a:solidFill>
                  <a:srgbClr val="262626"/>
                </a:solidFill>
                <a:effectLst/>
                <a:latin typeface="-apple-system"/>
              </a:rPr>
              <a:t>Cascading Style Sheets (CSS) is a style sheet language used for describing the presentation of a document written in a markup language such as HTML. CSS is a cornerstone technology ...</a:t>
            </a:r>
            <a:endParaRPr lang="en-IN" sz="1400" dirty="0"/>
          </a:p>
        </p:txBody>
      </p:sp>
      <p:sp>
        <p:nvSpPr>
          <p:cNvPr id="10" name="Text Placeholder 9">
            <a:extLst>
              <a:ext uri="{FF2B5EF4-FFF2-40B4-BE49-F238E27FC236}">
                <a16:creationId xmlns:a16="http://schemas.microsoft.com/office/drawing/2014/main" id="{60BCC1A0-F2C4-41F9-BEB2-1ED58B90B877}"/>
              </a:ext>
            </a:extLst>
          </p:cNvPr>
          <p:cNvSpPr>
            <a:spLocks noGrp="1"/>
          </p:cNvSpPr>
          <p:nvPr>
            <p:ph type="body" sz="quarter" idx="21"/>
          </p:nvPr>
        </p:nvSpPr>
        <p:spPr>
          <a:xfrm>
            <a:off x="5724108" y="5125863"/>
            <a:ext cx="3191706" cy="1536191"/>
          </a:xfrm>
        </p:spPr>
        <p:txBody>
          <a:bodyPr>
            <a:noAutofit/>
          </a:bodyPr>
          <a:lstStyle/>
          <a:p>
            <a:r>
              <a:rPr lang="en-US" sz="1400" dirty="0">
                <a:latin typeface="Arial" panose="020B0604020202020204" pitchFamily="34" charset="0"/>
                <a:cs typeface="Arial" panose="020B0604020202020204" pitchFamily="34" charset="0"/>
              </a:rPr>
              <a:t>JavaScript, often abbreviated as JS, is a programming language  JavaScript is high-level, often just-in-time compiled, and multi-paradigm. It has curly-bracket syntax, dynamic typing, prototype-based object-orientation, and first-class functions</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24" name="Picture Placeholder 23">
            <a:extLst>
              <a:ext uri="{FF2B5EF4-FFF2-40B4-BE49-F238E27FC236}">
                <a16:creationId xmlns:a16="http://schemas.microsoft.com/office/drawing/2014/main" id="{1CCD36C6-17BE-4C47-B860-C2829C6E7EC0}"/>
              </a:ext>
            </a:extLst>
          </p:cNvPr>
          <p:cNvPicPr>
            <a:picLocks noGrp="1" noChangeAspect="1"/>
          </p:cNvPicPr>
          <p:nvPr>
            <p:ph type="pic" sz="quarter" idx="16"/>
          </p:nvPr>
        </p:nvPicPr>
        <p:blipFill>
          <a:blip r:embed="rId4"/>
          <a:srcRect t="2454" b="2454"/>
          <a:stretch/>
        </p:blipFill>
        <p:spPr>
          <a:xfrm>
            <a:off x="9269667" y="2828721"/>
            <a:ext cx="2515798" cy="2291621"/>
          </a:xfrm>
        </p:spPr>
      </p:pic>
      <p:sp>
        <p:nvSpPr>
          <p:cNvPr id="13" name="Text Placeholder 12">
            <a:extLst>
              <a:ext uri="{FF2B5EF4-FFF2-40B4-BE49-F238E27FC236}">
                <a16:creationId xmlns:a16="http://schemas.microsoft.com/office/drawing/2014/main" id="{40E11D43-1383-494C-A9B8-4BD73BBB8491}"/>
              </a:ext>
            </a:extLst>
          </p:cNvPr>
          <p:cNvSpPr>
            <a:spLocks noGrp="1"/>
          </p:cNvSpPr>
          <p:nvPr>
            <p:ph type="body" sz="quarter" idx="23"/>
          </p:nvPr>
        </p:nvSpPr>
        <p:spPr>
          <a:xfrm>
            <a:off x="9066603" y="5181412"/>
            <a:ext cx="2718197" cy="1676588"/>
          </a:xfrm>
        </p:spPr>
        <p:txBody>
          <a:bodyPr>
            <a:noAutofit/>
          </a:bodyPr>
          <a:lstStyle/>
          <a:p>
            <a:r>
              <a:rPr lang="en-US" sz="1400" dirty="0">
                <a:latin typeface="Arial" panose="020B0604020202020204" pitchFamily="34" charset="0"/>
                <a:cs typeface="Arial" panose="020B0604020202020204" pitchFamily="34" charset="0"/>
              </a:rPr>
              <a:t>Node.js is an open-source and cross-platform JavaScript runtime environment. It is a popular tool for almost any kind of project! Node.js runs the V8 JavaScript engine, the core of Google </a:t>
            </a:r>
            <a:endParaRPr lang="en-IN" sz="1400" dirty="0">
              <a:latin typeface="Arial" panose="020B0604020202020204" pitchFamily="34" charset="0"/>
              <a:cs typeface="Arial" panose="020B0604020202020204" pitchFamily="34" charset="0"/>
            </a:endParaRPr>
          </a:p>
        </p:txBody>
      </p:sp>
      <p:pic>
        <p:nvPicPr>
          <p:cNvPr id="26" name="Picture Placeholder 25">
            <a:extLst>
              <a:ext uri="{FF2B5EF4-FFF2-40B4-BE49-F238E27FC236}">
                <a16:creationId xmlns:a16="http://schemas.microsoft.com/office/drawing/2014/main" id="{436E9092-E903-4582-85CA-D29A2ADDF354}"/>
              </a:ext>
            </a:extLst>
          </p:cNvPr>
          <p:cNvPicPr>
            <a:picLocks noGrp="1" noChangeAspect="1"/>
          </p:cNvPicPr>
          <p:nvPr>
            <p:ph type="pic" sz="quarter" idx="15"/>
          </p:nvPr>
        </p:nvPicPr>
        <p:blipFill>
          <a:blip r:embed="rId5"/>
          <a:srcRect l="5348" r="5348"/>
          <a:stretch/>
        </p:blipFill>
        <p:spPr>
          <a:xfrm>
            <a:off x="6382724" y="2835474"/>
            <a:ext cx="2279650" cy="2284868"/>
          </a:xfrm>
          <a:prstGeom prst="rect">
            <a:avLst/>
          </a:prstGeom>
        </p:spPr>
      </p:pic>
      <p:pic>
        <p:nvPicPr>
          <p:cNvPr id="16" name="Picture Placeholder 15">
            <a:extLst>
              <a:ext uri="{FF2B5EF4-FFF2-40B4-BE49-F238E27FC236}">
                <a16:creationId xmlns:a16="http://schemas.microsoft.com/office/drawing/2014/main" id="{31082B8D-5EC8-45A9-9976-D34C6676E773}"/>
              </a:ext>
            </a:extLst>
          </p:cNvPr>
          <p:cNvPicPr>
            <a:picLocks noGrp="1" noChangeAspect="1"/>
          </p:cNvPicPr>
          <p:nvPr>
            <p:ph type="pic" sz="quarter" idx="13"/>
          </p:nvPr>
        </p:nvPicPr>
        <p:blipFill rotWithShape="1">
          <a:blip r:embed="rId6"/>
          <a:srcRect l="20232" r="20232"/>
          <a:stretch>
            <a:fillRect/>
          </a:stretch>
        </p:blipFill>
        <p:spPr>
          <a:xfrm>
            <a:off x="812188" y="2955470"/>
            <a:ext cx="2279650" cy="2226129"/>
          </a:xfrm>
        </p:spPr>
      </p:pic>
      <p:sp>
        <p:nvSpPr>
          <p:cNvPr id="4" name="Text Placeholder 3">
            <a:extLst>
              <a:ext uri="{FF2B5EF4-FFF2-40B4-BE49-F238E27FC236}">
                <a16:creationId xmlns:a16="http://schemas.microsoft.com/office/drawing/2014/main" id="{611D92A4-B229-4514-A8AE-F00760B2907E}"/>
              </a:ext>
            </a:extLst>
          </p:cNvPr>
          <p:cNvSpPr>
            <a:spLocks noGrp="1"/>
          </p:cNvSpPr>
          <p:nvPr>
            <p:ph type="body" sz="quarter" idx="17"/>
          </p:nvPr>
        </p:nvSpPr>
        <p:spPr>
          <a:xfrm>
            <a:off x="407201" y="5181413"/>
            <a:ext cx="2482048" cy="1676588"/>
          </a:xfrm>
        </p:spPr>
        <p:txBody>
          <a:bodyPr>
            <a:noAutofit/>
          </a:bodyPr>
          <a:lstStyle/>
          <a:p>
            <a:r>
              <a:rPr lang="en-US" sz="1400" dirty="0">
                <a:solidFill>
                  <a:srgbClr val="262626"/>
                </a:solidFill>
                <a:effectLst/>
                <a:latin typeface="-apple-system"/>
              </a:rPr>
              <a:t>The Hypertext Markup Language, or HTML is the standard markup language for documents designed to be displayed in a web browser. It can be assisted by technologies such as Cascading ...</a:t>
            </a:r>
            <a:endParaRPr lang="en-IN" sz="1400" dirty="0"/>
          </a:p>
        </p:txBody>
      </p:sp>
    </p:spTree>
    <p:extLst>
      <p:ext uri="{BB962C8B-B14F-4D97-AF65-F5344CB8AC3E}">
        <p14:creationId xmlns:p14="http://schemas.microsoft.com/office/powerpoint/2010/main" val="47649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down)">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 calcmode="lin" valueType="num">
                                      <p:cBhvr additive="base">
                                        <p:cTn id="2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arn(inVertic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arn(inVertic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anim calcmode="lin" valueType="num">
                                      <p:cBhvr additive="base">
                                        <p:cTn id="5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10" grpId="0" build="p"/>
      <p:bldP spid="1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CF2F47-94DC-41C1-8287-ABC73725493C}"/>
              </a:ext>
            </a:extLst>
          </p:cNvPr>
          <p:cNvSpPr>
            <a:spLocks noGrp="1"/>
          </p:cNvSpPr>
          <p:nvPr>
            <p:ph type="title"/>
          </p:nvPr>
        </p:nvSpPr>
        <p:spPr>
          <a:xfrm>
            <a:off x="1066800" y="1533832"/>
            <a:ext cx="10058400" cy="2698954"/>
          </a:xfrm>
        </p:spPr>
        <p:txBody>
          <a:bodyPr>
            <a:normAutofit/>
          </a:bodyPr>
          <a:lstStyle/>
          <a:p>
            <a:pPr algn="ctr"/>
            <a:r>
              <a:rPr lang="en-US" sz="8800" dirty="0"/>
              <a:t>Used Services</a:t>
            </a:r>
            <a:endParaRPr lang="en-IN" sz="8800" dirty="0"/>
          </a:p>
        </p:txBody>
      </p:sp>
    </p:spTree>
    <p:extLst>
      <p:ext uri="{BB962C8B-B14F-4D97-AF65-F5344CB8AC3E}">
        <p14:creationId xmlns:p14="http://schemas.microsoft.com/office/powerpoint/2010/main" val="357395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gtEl>
                                        <p:attrNameLst>
                                          <p:attrName>ppt_x</p:attrName>
                                          <p:attrName>ppt_y</p:attrName>
                                        </p:attrNameLst>
                                      </p:cBhvr>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B7446A8-2BAD-4783-85F4-08990B88C655}"/>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24297" r="24297"/>
          <a:stretch/>
        </p:blipFill>
        <p:spPr>
          <a:xfrm>
            <a:off x="228599" y="103239"/>
            <a:ext cx="7696201" cy="6517017"/>
          </a:xfrm>
          <a:prstGeom prst="rect">
            <a:avLst/>
          </a:prstGeom>
        </p:spPr>
      </p:pic>
      <p:sp>
        <p:nvSpPr>
          <p:cNvPr id="5" name="Title 4">
            <a:extLst>
              <a:ext uri="{FF2B5EF4-FFF2-40B4-BE49-F238E27FC236}">
                <a16:creationId xmlns:a16="http://schemas.microsoft.com/office/drawing/2014/main" id="{D63E064A-D0C5-45A3-A144-E6A447F0790F}"/>
              </a:ext>
            </a:extLst>
          </p:cNvPr>
          <p:cNvSpPr>
            <a:spLocks noGrp="1"/>
          </p:cNvSpPr>
          <p:nvPr>
            <p:ph type="title"/>
          </p:nvPr>
        </p:nvSpPr>
        <p:spPr/>
        <p:txBody>
          <a:bodyPr/>
          <a:lstStyle/>
          <a:p>
            <a:r>
              <a:rPr lang="en-US" dirty="0"/>
              <a:t>MongoDB Atlas</a:t>
            </a:r>
            <a:endParaRPr lang="en-IN" dirty="0"/>
          </a:p>
        </p:txBody>
      </p:sp>
      <p:sp>
        <p:nvSpPr>
          <p:cNvPr id="7" name="Text Placeholder 6">
            <a:extLst>
              <a:ext uri="{FF2B5EF4-FFF2-40B4-BE49-F238E27FC236}">
                <a16:creationId xmlns:a16="http://schemas.microsoft.com/office/drawing/2014/main" id="{52FB4CED-6CB7-4D6D-98A9-A1B7A98B6406}"/>
              </a:ext>
            </a:extLst>
          </p:cNvPr>
          <p:cNvSpPr>
            <a:spLocks noGrp="1"/>
          </p:cNvSpPr>
          <p:nvPr>
            <p:ph type="body" sz="half" idx="2"/>
          </p:nvPr>
        </p:nvSpPr>
        <p:spPr/>
        <p:txBody>
          <a:bodyPr>
            <a:normAutofit lnSpcReduction="10000"/>
          </a:bodyPr>
          <a:lstStyle/>
          <a:p>
            <a:r>
              <a:rPr lang="en-US" sz="1800" dirty="0">
                <a:latin typeface="Gramond"/>
              </a:rPr>
              <a:t> </a:t>
            </a:r>
            <a:r>
              <a:rPr lang="en-US" sz="1800" dirty="0">
                <a:effectLst/>
                <a:latin typeface="Gramond"/>
              </a:rPr>
              <a:t>MongoDB Atlas is the only database as a service from the team that builds MongoDB. Launching an application on any database typically requires careful planning to ensure performance, high availability, security, and disaster recovery and these obligations continue as long as you run the application. MongoDB Atlas provides all of the features of ...</a:t>
            </a:r>
            <a:endParaRPr lang="en-IN" dirty="0"/>
          </a:p>
          <a:p>
            <a:endParaRPr lang="en-IN" dirty="0"/>
          </a:p>
        </p:txBody>
      </p:sp>
      <p:sp>
        <p:nvSpPr>
          <p:cNvPr id="9" name="TextBox 8">
            <a:extLst>
              <a:ext uri="{FF2B5EF4-FFF2-40B4-BE49-F238E27FC236}">
                <a16:creationId xmlns:a16="http://schemas.microsoft.com/office/drawing/2014/main" id="{C194C99A-9B76-4755-B125-8F5547680527}"/>
              </a:ext>
            </a:extLst>
          </p:cNvPr>
          <p:cNvSpPr txBox="1"/>
          <p:nvPr/>
        </p:nvSpPr>
        <p:spPr>
          <a:xfrm>
            <a:off x="228599" y="6620256"/>
            <a:ext cx="7696201" cy="230832"/>
          </a:xfrm>
          <a:prstGeom prst="rect">
            <a:avLst/>
          </a:prstGeom>
          <a:noFill/>
        </p:spPr>
        <p:txBody>
          <a:bodyPr wrap="square" rtlCol="0">
            <a:spAutoFit/>
          </a:bodyPr>
          <a:lstStyle/>
          <a:p>
            <a:r>
              <a:rPr lang="en-IN" sz="900">
                <a:hlinkClick r:id="rId3" tooltip="https://rubikscode.net/2017/10/15/serverless-and-mongodb-atlas/"/>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224956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grpId="0" nodeType="clickEffect">
                                  <p:stCondLst>
                                    <p:cond delay="0"/>
                                  </p:stCondLst>
                                  <p:childTnLst>
                                    <p:animClr clrSpc="rgb" dir="cw">
                                      <p:cBhvr>
                                        <p:cTn id="10" dur="2000" fill="hold"/>
                                        <p:tgtEl>
                                          <p:spTgt spid="7">
                                            <p:txEl>
                                              <p:pRg st="0" end="0"/>
                                            </p:txEl>
                                          </p:spTgt>
                                        </p:tgtEl>
                                        <p:attrNameLst>
                                          <p:attrName>stroke.color</p:attrName>
                                        </p:attrNameLst>
                                      </p:cBhvr>
                                      <p:to>
                                        <a:schemeClr val="accent2"/>
                                      </p:to>
                                    </p:animClr>
                                    <p:set>
                                      <p:cBhvr>
                                        <p:cTn id="11" dur="2000" fill="hold"/>
                                        <p:tgtEl>
                                          <p:spTgt spid="7">
                                            <p:txEl>
                                              <p:pRg st="0" end="0"/>
                                            </p:txEl>
                                          </p:spTgt>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95F070C3-A849-422F-A8DF-C142E7E85DB1}"/>
              </a:ext>
            </a:extLst>
          </p:cNvPr>
          <p:cNvPicPr>
            <a:picLocks noGrp="1" noChangeAspect="1"/>
          </p:cNvPicPr>
          <p:nvPr>
            <p:ph type="pic" idx="1"/>
          </p:nvPr>
        </p:nvPicPr>
        <p:blipFill>
          <a:blip r:embed="rId2"/>
          <a:srcRect l="17762" r="17762"/>
          <a:stretch>
            <a:fillRect/>
          </a:stretch>
        </p:blipFill>
        <p:spPr>
          <a:prstGeom prst="rect">
            <a:avLst/>
          </a:prstGeom>
        </p:spPr>
      </p:pic>
      <p:sp>
        <p:nvSpPr>
          <p:cNvPr id="3" name="Title 2">
            <a:extLst>
              <a:ext uri="{FF2B5EF4-FFF2-40B4-BE49-F238E27FC236}">
                <a16:creationId xmlns:a16="http://schemas.microsoft.com/office/drawing/2014/main" id="{80E9B5D9-1A93-49EE-A8C2-02CDC60789CC}"/>
              </a:ext>
            </a:extLst>
          </p:cNvPr>
          <p:cNvSpPr>
            <a:spLocks noGrp="1"/>
          </p:cNvSpPr>
          <p:nvPr>
            <p:ph type="title"/>
          </p:nvPr>
        </p:nvSpPr>
        <p:spPr/>
        <p:txBody>
          <a:bodyPr/>
          <a:lstStyle/>
          <a:p>
            <a:r>
              <a:rPr lang="en-US" dirty="0"/>
              <a:t>IBM Watson Chatbot</a:t>
            </a:r>
            <a:endParaRPr lang="en-IN" dirty="0"/>
          </a:p>
        </p:txBody>
      </p:sp>
      <p:sp>
        <p:nvSpPr>
          <p:cNvPr id="4" name="Text Placeholder 3">
            <a:extLst>
              <a:ext uri="{FF2B5EF4-FFF2-40B4-BE49-F238E27FC236}">
                <a16:creationId xmlns:a16="http://schemas.microsoft.com/office/drawing/2014/main" id="{A058E29F-60CC-4F86-98ED-A655554E4A32}"/>
              </a:ext>
            </a:extLst>
          </p:cNvPr>
          <p:cNvSpPr>
            <a:spLocks noGrp="1"/>
          </p:cNvSpPr>
          <p:nvPr>
            <p:ph type="body" sz="half" idx="2"/>
          </p:nvPr>
        </p:nvSpPr>
        <p:spPr/>
        <p:txBody>
          <a:bodyPr/>
          <a:lstStyle/>
          <a:p>
            <a:r>
              <a:rPr lang="en-IN" dirty="0">
                <a:solidFill>
                  <a:srgbClr val="262626"/>
                </a:solidFill>
                <a:effectLst/>
                <a:latin typeface="+mj-lt"/>
              </a:rPr>
              <a:t>Watson Assistant is the AI chatbot for business. This enterprise artificial intelligence technology enables users to build conversational AI solutions. IBM Watson Assistant - AI Chatbot | IBM</a:t>
            </a:r>
            <a:endParaRPr lang="en-IN" dirty="0">
              <a:latin typeface="+mj-lt"/>
            </a:endParaRPr>
          </a:p>
          <a:p>
            <a:endParaRPr lang="en-IN" dirty="0"/>
          </a:p>
        </p:txBody>
      </p:sp>
    </p:spTree>
    <p:extLst>
      <p:ext uri="{BB962C8B-B14F-4D97-AF65-F5344CB8AC3E}">
        <p14:creationId xmlns:p14="http://schemas.microsoft.com/office/powerpoint/2010/main" val="211814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4">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3D0E2C-DCCF-4DCA-8700-60C67A2E1F4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7802517-FD5A-4D6F-9BEF-6B50583B6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FC90C-E938-4D14-B988-1AABB7F8F3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Savon design</Template>
  <TotalTime>646</TotalTime>
  <Words>1128</Words>
  <Application>Microsoft Office PowerPoint</Application>
  <PresentationFormat>Widescreen</PresentationFormat>
  <Paragraphs>99</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Garamond</vt:lpstr>
      <vt:lpstr>Gramond</vt:lpstr>
      <vt:lpstr>SavonVTI</vt:lpstr>
      <vt:lpstr>Hotel Management System</vt:lpstr>
      <vt:lpstr>Agenda</vt:lpstr>
      <vt:lpstr> Introduction</vt:lpstr>
      <vt:lpstr> Purpose Of Project </vt:lpstr>
      <vt:lpstr> Used Tools and Software </vt:lpstr>
      <vt:lpstr> Used Technology</vt:lpstr>
      <vt:lpstr>Used Services</vt:lpstr>
      <vt:lpstr>MongoDB Atlas</vt:lpstr>
      <vt:lpstr>IBM Watson Chatbot</vt:lpstr>
      <vt:lpstr> Features of Fabulous Hotel</vt:lpstr>
      <vt:lpstr>Benefits </vt:lpstr>
      <vt:lpstr>Future work </vt:lpstr>
      <vt:lpstr>Graph of Hotel</vt:lpstr>
      <vt:lpstr>Deployment Steps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pushpa Ray</dc:creator>
  <cp:lastModifiedBy>pushpa Ray</cp:lastModifiedBy>
  <cp:revision>24</cp:revision>
  <dcterms:created xsi:type="dcterms:W3CDTF">2021-08-11T17:15:24Z</dcterms:created>
  <dcterms:modified xsi:type="dcterms:W3CDTF">2021-09-02T07:14:11Z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