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ATM Application - Detailed Project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Console-Based Banking 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smtClean="0"/>
              <a:t>IDs and PINs for login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Error </a:t>
            </a:r>
            <a:r>
              <a:rPr lang="en-US" b="1" dirty="0" smtClean="0"/>
              <a:t>Handling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Incorrect credentials, invalid transactions, and insufficient balance are handled gracefully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Potential </a:t>
            </a:r>
            <a:r>
              <a:rPr lang="en-US" b="1" dirty="0" smtClean="0"/>
              <a:t>Future Enhancements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Password </a:t>
            </a:r>
            <a:r>
              <a:rPr lang="en-US" dirty="0" smtClean="0"/>
              <a:t>encryption, multi-factor authentication.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In-Memory Storage</a:t>
            </a:r>
            <a:r>
              <a:rPr lang="en-US" dirty="0" smtClean="0"/>
              <a:t>: All data is stored in memory and lost upon program termination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Single </a:t>
            </a:r>
            <a:r>
              <a:rPr lang="en-US" b="1" dirty="0" smtClean="0"/>
              <a:t>Bank</a:t>
            </a:r>
            <a:r>
              <a:rPr lang="en-US" dirty="0" smtClean="0"/>
              <a:t>: System supports only one bank at a time; could be extended to support multiple banks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Basic </a:t>
            </a:r>
            <a:r>
              <a:rPr lang="en-US" b="1" dirty="0" smtClean="0"/>
              <a:t>Transactions</a:t>
            </a:r>
            <a:r>
              <a:rPr lang="en-US" dirty="0" smtClean="0"/>
              <a:t>: Only supports basic transactions (deposit, withdrawal, transfer).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Persistent Data Storage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Integrate with databases such as </a:t>
            </a:r>
            <a:r>
              <a:rPr lang="en-US" dirty="0" err="1" smtClean="0"/>
              <a:t>MySQL</a:t>
            </a:r>
            <a:r>
              <a:rPr lang="en-US" dirty="0" smtClean="0"/>
              <a:t> for persistent account and transaction data.</a:t>
            </a:r>
          </a:p>
          <a:p>
            <a:r>
              <a:rPr lang="en-US" b="1" dirty="0" smtClean="0"/>
              <a:t>Mobile/GUI Version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Convert the console-based system to a graphical user interface or mobile app.</a:t>
            </a:r>
          </a:p>
          <a:p>
            <a:r>
              <a:rPr lang="en-US" b="1" dirty="0" smtClean="0"/>
              <a:t>Enhanced Security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Implement hashed passwords, encryption, and multi-factor authentication.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Test Cases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Login validation, account creation, balance check, deposit/withdrawal limits, transaction history accuracy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Tools Used</a:t>
            </a:r>
            <a:r>
              <a:rPr lang="en-US" dirty="0" smtClean="0"/>
              <a:t>: </a:t>
            </a:r>
            <a:r>
              <a:rPr lang="en-US" dirty="0" err="1" smtClean="0"/>
              <a:t>JUnit</a:t>
            </a:r>
            <a:r>
              <a:rPr lang="en-US" dirty="0" smtClean="0"/>
              <a:t> for unit testing (optional for future development).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ATM application successfully simulates basic ATM operations with a focus on modular design and scalability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Next 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Future </a:t>
            </a:r>
            <a:r>
              <a:rPr lang="en-US" dirty="0" smtClean="0"/>
              <a:t>work includes adding persistent data storage and enhancing security features.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ATM application is a Java-based console program that replicates ATM functionalities like user login, deposits, withdrawals, and account transfers.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Built with a modular structure, the application ensures ease of scalability, security, and extensibility.</a:t>
            </a:r>
          </a:p>
          <a:p>
            <a:r>
              <a:rPr lang="en-US" b="1" dirty="0" smtClean="0"/>
              <a:t>Purpose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 smtClean="0"/>
              <a:t>simulate real-world ATM operations for educational and demonstration purposes.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Objective 1</a:t>
            </a:r>
            <a:r>
              <a:rPr lang="en-US" dirty="0" smtClean="0"/>
              <a:t>: Provide a secure login and account management system.</a:t>
            </a:r>
          </a:p>
          <a:p>
            <a:r>
              <a:rPr lang="en-US" b="1" dirty="0" smtClean="0"/>
              <a:t>Objective 2</a:t>
            </a:r>
            <a:r>
              <a:rPr lang="en-US" dirty="0" smtClean="0"/>
              <a:t>: Implement essential ATM functionalities (deposits, withdrawals, transfers).</a:t>
            </a:r>
          </a:p>
          <a:p>
            <a:r>
              <a:rPr lang="en-US" b="1" dirty="0" smtClean="0"/>
              <a:t>Objective 3</a:t>
            </a:r>
            <a:r>
              <a:rPr lang="en-US" dirty="0" smtClean="0"/>
              <a:t>: Maintain transaction records and display transaction history to users.</a:t>
            </a:r>
          </a:p>
          <a:p>
            <a:r>
              <a:rPr lang="en-US" b="1" dirty="0" smtClean="0"/>
              <a:t>Objective 4</a:t>
            </a:r>
            <a:r>
              <a:rPr lang="en-US" dirty="0" smtClean="0"/>
              <a:t>: Ensure modularity and extensibility of the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system follows a layered architecture, segregating the presentation, business logic, and data storage.</a:t>
            </a:r>
          </a:p>
          <a:p>
            <a:r>
              <a:rPr lang="en-US" b="1" dirty="0" smtClean="0"/>
              <a:t>Layers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Presentation Layer</a:t>
            </a:r>
            <a:r>
              <a:rPr lang="en-US" dirty="0" smtClean="0"/>
              <a:t>: Handles user input/output via console.</a:t>
            </a:r>
          </a:p>
          <a:p>
            <a:pPr lvl="1"/>
            <a:r>
              <a:rPr lang="en-US" b="1" dirty="0" smtClean="0"/>
              <a:t>Service Layer</a:t>
            </a:r>
            <a:r>
              <a:rPr lang="en-US" dirty="0" smtClean="0"/>
              <a:t>: Manages the ATM’s business logic and processes.</a:t>
            </a:r>
          </a:p>
          <a:p>
            <a:pPr lvl="1"/>
            <a:r>
              <a:rPr lang="en-US" b="1" dirty="0" smtClean="0"/>
              <a:t>Data Layer</a:t>
            </a:r>
            <a:r>
              <a:rPr lang="en-US" dirty="0" smtClean="0"/>
              <a:t>: Stores user data, accounts, and transaction history.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Programming Language</a:t>
            </a:r>
            <a:r>
              <a:rPr lang="en-US" dirty="0" smtClean="0"/>
              <a:t>: Java</a:t>
            </a:r>
          </a:p>
          <a:p>
            <a:r>
              <a:rPr lang="en-US" b="1" dirty="0" smtClean="0"/>
              <a:t>Development Environment</a:t>
            </a:r>
            <a:r>
              <a:rPr lang="en-US" dirty="0" smtClean="0"/>
              <a:t>: IDEs such as </a:t>
            </a:r>
            <a:r>
              <a:rPr lang="en-US" dirty="0" err="1" smtClean="0"/>
              <a:t>IntelliJ</a:t>
            </a:r>
            <a:r>
              <a:rPr lang="en-US" dirty="0" smtClean="0"/>
              <a:t> IDEA or Eclipse.</a:t>
            </a:r>
          </a:p>
          <a:p>
            <a:r>
              <a:rPr lang="en-US" b="1" dirty="0" smtClean="0"/>
              <a:t>Data Storage</a:t>
            </a:r>
            <a:r>
              <a:rPr lang="en-US" dirty="0" smtClean="0"/>
              <a:t>: In-memory storage using Java </a:t>
            </a:r>
            <a:r>
              <a:rPr lang="en-US" dirty="0" err="1" smtClean="0"/>
              <a:t>HashMap</a:t>
            </a:r>
            <a:r>
              <a:rPr lang="en-US" dirty="0" smtClean="0"/>
              <a:t>. Could be extended to database storage.</a:t>
            </a:r>
          </a:p>
          <a:p>
            <a:r>
              <a:rPr lang="en-US" b="1" dirty="0" smtClean="0"/>
              <a:t>Version Control</a:t>
            </a:r>
            <a:r>
              <a:rPr lang="en-US" dirty="0" smtClean="0"/>
              <a:t>: </a:t>
            </a:r>
            <a:r>
              <a:rPr lang="en-US" dirty="0" err="1" smtClean="0"/>
              <a:t>GitHub</a:t>
            </a:r>
            <a:r>
              <a:rPr lang="en-US" dirty="0" smtClean="0"/>
              <a:t> for source code management.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ATM</a:t>
            </a:r>
            <a:r>
              <a:rPr lang="en-US" dirty="0" err="1" smtClean="0"/>
              <a:t>:Manages</a:t>
            </a:r>
            <a:r>
              <a:rPr lang="en-US" dirty="0" smtClean="0"/>
              <a:t> user interaction, menu navigation, and triggers business logic for transactions.</a:t>
            </a:r>
          </a:p>
          <a:p>
            <a:r>
              <a:rPr lang="en-US" b="1" dirty="0" err="1" smtClean="0"/>
              <a:t>Bank</a:t>
            </a:r>
            <a:r>
              <a:rPr lang="en-US" dirty="0" err="1" smtClean="0"/>
              <a:t>:Manages</a:t>
            </a:r>
            <a:r>
              <a:rPr lang="en-US" dirty="0" smtClean="0"/>
              <a:t> users, account creation, and authentication.</a:t>
            </a:r>
          </a:p>
          <a:p>
            <a:r>
              <a:rPr lang="en-US" b="1" dirty="0" err="1" smtClean="0"/>
              <a:t>Account</a:t>
            </a:r>
            <a:r>
              <a:rPr lang="en-US" dirty="0" err="1" smtClean="0"/>
              <a:t>:Manages</a:t>
            </a:r>
            <a:r>
              <a:rPr lang="en-US" dirty="0" smtClean="0"/>
              <a:t> balance, deposits, withdrawals, and transfers.</a:t>
            </a:r>
          </a:p>
          <a:p>
            <a:r>
              <a:rPr lang="en-US" b="1" dirty="0" err="1" smtClean="0"/>
              <a:t>Transaction</a:t>
            </a:r>
            <a:r>
              <a:rPr lang="en-US" dirty="0" err="1" smtClean="0"/>
              <a:t>:Records</a:t>
            </a:r>
            <a:r>
              <a:rPr lang="en-US" dirty="0" smtClean="0"/>
              <a:t> the details of each transaction.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Login and </a:t>
            </a:r>
            <a:r>
              <a:rPr lang="en-US" b="1" dirty="0" err="1" smtClean="0"/>
              <a:t>Authentication</a:t>
            </a:r>
            <a:r>
              <a:rPr lang="en-US" dirty="0" err="1" smtClean="0"/>
              <a:t>:Users</a:t>
            </a:r>
            <a:r>
              <a:rPr lang="en-US" dirty="0" smtClean="0"/>
              <a:t> log in using their user ID and PIN.</a:t>
            </a:r>
          </a:p>
          <a:p>
            <a:r>
              <a:rPr lang="en-US" b="1" dirty="0" smtClean="0"/>
              <a:t>Account </a:t>
            </a:r>
            <a:r>
              <a:rPr lang="en-US" b="1" dirty="0" err="1" smtClean="0"/>
              <a:t>Creation</a:t>
            </a:r>
            <a:r>
              <a:rPr lang="en-US" dirty="0" err="1" smtClean="0"/>
              <a:t>:New</a:t>
            </a:r>
            <a:r>
              <a:rPr lang="en-US" dirty="0" smtClean="0"/>
              <a:t> users create accounts by providing basic details and an initial deposit.</a:t>
            </a:r>
          </a:p>
          <a:p>
            <a:r>
              <a:rPr lang="en-US" b="1" dirty="0" err="1" smtClean="0"/>
              <a:t>Transactions</a:t>
            </a:r>
            <a:r>
              <a:rPr lang="en-US" dirty="0" err="1" smtClean="0"/>
              <a:t>:Users</a:t>
            </a:r>
            <a:r>
              <a:rPr lang="en-US" dirty="0" smtClean="0"/>
              <a:t> can deposit, withdraw, and transfer money between accounts.</a:t>
            </a:r>
          </a:p>
          <a:p>
            <a:r>
              <a:rPr lang="en-US" b="1" dirty="0" smtClean="0"/>
              <a:t>Transaction </a:t>
            </a:r>
            <a:r>
              <a:rPr lang="en-US" b="1" dirty="0" err="1" smtClean="0"/>
              <a:t>History</a:t>
            </a:r>
            <a:r>
              <a:rPr lang="en-US" dirty="0" err="1" smtClean="0"/>
              <a:t>:Users</a:t>
            </a:r>
            <a:r>
              <a:rPr lang="en-US" dirty="0" smtClean="0"/>
              <a:t> can view all their past transactions.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Diagram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/>
              <a:t> [User] → → → → (Login Info) → → → → [ATM] → → → → (Authenticate) → → → → [Bank]</a:t>
            </a:r>
          </a:p>
          <a:p>
            <a:pPr lvl="1">
              <a:buNone/>
            </a:pPr>
            <a:r>
              <a:rPr lang="en-US" dirty="0" smtClean="0"/>
              <a:t>                                        ↑                    |</a:t>
            </a:r>
          </a:p>
          <a:p>
            <a:pPr lvl="1">
              <a:buNone/>
            </a:pPr>
            <a:r>
              <a:rPr lang="en-US" dirty="0" smtClean="0"/>
              <a:t>                                        |                    ↓</a:t>
            </a:r>
          </a:p>
          <a:p>
            <a:pPr lvl="1">
              <a:buNone/>
            </a:pPr>
            <a:r>
              <a:rPr lang="en-US" dirty="0" smtClean="0"/>
              <a:t>                              (Login Success/Failure) ← ← ← ←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[User] → → → → (Transaction Action) → → → → [ATM] → → → → [Account]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          ↓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  (Update Balance)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          ↑</a:t>
            </a:r>
          </a:p>
          <a:p>
            <a:pPr lvl="1">
              <a:buNone/>
            </a:pPr>
            <a:r>
              <a:rPr lang="en-US" dirty="0" smtClean="0"/>
              <a:t>   [User] ← ← ← ← (Transaction Response) ← ← ← ← [ATM] ← ← ← ←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[User] → → → → (View Transaction History) → → → → [ATM] → → → → [Transaction History]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          ↓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(Retrieve History)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          ↑</a:t>
            </a:r>
          </a:p>
          <a:p>
            <a:pPr lvl="1">
              <a:buNone/>
            </a:pPr>
            <a:r>
              <a:rPr lang="en-US" dirty="0" smtClean="0"/>
              <a:t>   [User] ← ← ← ← (Display History) ← ← ← ← [ATM</a:t>
            </a:r>
            <a:r>
              <a:rPr lang="en-US" dirty="0" smtClean="0"/>
              <a:t>]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Description</a:t>
            </a:r>
            <a:r>
              <a:rPr lang="en-US" dirty="0" smtClean="0"/>
              <a:t>: Illustrates the flow of data between components such as the ATM, Bank, Account, and Transaction.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</a:t>
            </a:r>
            <a:r>
              <a:rPr lang="en-US" b="1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Login Process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 </a:t>
            </a:r>
            <a:r>
              <a:rPr lang="en-US" dirty="0" smtClean="0"/>
              <a:t>inputs credentials → ATM validates via Bank.</a:t>
            </a:r>
          </a:p>
          <a:p>
            <a:r>
              <a:rPr lang="en-US" b="1" dirty="0" smtClean="0"/>
              <a:t>Account Operations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After </a:t>
            </a:r>
            <a:r>
              <a:rPr lang="en-US" dirty="0" smtClean="0"/>
              <a:t>login, users can select transactions (deposit, withdrawal, transfer).</a:t>
            </a:r>
          </a:p>
          <a:p>
            <a:r>
              <a:rPr lang="en-US" b="1" dirty="0" smtClean="0"/>
              <a:t>Transaction History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Users </a:t>
            </a:r>
            <a:r>
              <a:rPr lang="en-US" dirty="0" smtClean="0"/>
              <a:t>can request to view transaction history.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744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ATM Application - Detailed Project Report</vt:lpstr>
      <vt:lpstr>Introduction</vt:lpstr>
      <vt:lpstr>Objectives</vt:lpstr>
      <vt:lpstr>System Architecture</vt:lpstr>
      <vt:lpstr>Technology Stack</vt:lpstr>
      <vt:lpstr>Key Components</vt:lpstr>
      <vt:lpstr>Functionalities</vt:lpstr>
      <vt:lpstr>Data Flow Diagram</vt:lpstr>
      <vt:lpstr>User Workflow</vt:lpstr>
      <vt:lpstr>Security Features</vt:lpstr>
      <vt:lpstr>Limitations</vt:lpstr>
      <vt:lpstr>Future Enhancements</vt:lpstr>
      <vt:lpstr>Testing and Validation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Application - Detailed Project Report</dc:title>
  <dc:creator>Sumit Jaiswal</dc:creator>
  <cp:lastModifiedBy>USER</cp:lastModifiedBy>
  <cp:revision>1</cp:revision>
  <dcterms:created xsi:type="dcterms:W3CDTF">2006-08-16T00:00:00Z</dcterms:created>
  <dcterms:modified xsi:type="dcterms:W3CDTF">2024-09-15T16:39:11Z</dcterms:modified>
</cp:coreProperties>
</file>