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Insurance-backend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Management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Purpose: Supports claims filing and management.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err="1" smtClean="0"/>
              <a:t>ClaimController</a:t>
            </a:r>
            <a:r>
              <a:rPr lang="en-US" dirty="0" smtClean="0"/>
              <a:t>: Exposes claim-related APIs.</a:t>
            </a:r>
          </a:p>
          <a:p>
            <a:pPr lvl="1"/>
            <a:r>
              <a:rPr lang="en-US" b="1" dirty="0" err="1" smtClean="0"/>
              <a:t>ClaimService</a:t>
            </a:r>
            <a:r>
              <a:rPr lang="en-US" dirty="0" smtClean="0"/>
              <a:t>: Business logic for claims.</a:t>
            </a:r>
          </a:p>
          <a:p>
            <a:pPr lvl="1"/>
            <a:r>
              <a:rPr lang="en-US" b="1" dirty="0" err="1" smtClean="0"/>
              <a:t>ClaimRepository</a:t>
            </a:r>
            <a:r>
              <a:rPr lang="en-US" dirty="0" smtClean="0"/>
              <a:t>: Stores and retrieves claims.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Claims linked to policies.</a:t>
            </a:r>
          </a:p>
          <a:p>
            <a:pPr lvl="1"/>
            <a:r>
              <a:rPr lang="en-US" dirty="0" smtClean="0"/>
              <a:t>Status updates, remarks, and history tracking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Notification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Purpose: Sends email notifications based on user actions.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err="1" smtClean="0"/>
              <a:t>EmailService</a:t>
            </a:r>
            <a:r>
              <a:rPr lang="en-US" dirty="0" smtClean="0"/>
              <a:t>: Manages email sending via SMTP.</a:t>
            </a:r>
          </a:p>
          <a:p>
            <a:pPr lvl="1"/>
            <a:r>
              <a:rPr lang="en-US" b="1" dirty="0" err="1" smtClean="0"/>
              <a:t>EmailTemplates</a:t>
            </a:r>
            <a:r>
              <a:rPr lang="en-US" dirty="0" smtClean="0"/>
              <a:t>: Provides reusable email templates.</a:t>
            </a:r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Event-driven emails (registration, claim updates).</a:t>
            </a:r>
          </a:p>
          <a:p>
            <a:pPr lvl="1"/>
            <a:r>
              <a:rPr lang="en-US" dirty="0" smtClean="0"/>
              <a:t>Custom templates for consistent email formatting.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Purpose</a:t>
            </a:r>
            <a:r>
              <a:rPr lang="en-US" dirty="0" smtClean="0"/>
              <a:t>: Provides supporting functionalities.</a:t>
            </a:r>
          </a:p>
          <a:p>
            <a:r>
              <a:rPr lang="en-US" b="1" dirty="0" smtClean="0"/>
              <a:t>Key Components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JwtTokenUtil</a:t>
            </a:r>
            <a:r>
              <a:rPr lang="en-US" dirty="0" smtClean="0"/>
              <a:t>: Token generation and validation.</a:t>
            </a:r>
          </a:p>
          <a:p>
            <a:pPr lvl="1"/>
            <a:r>
              <a:rPr lang="en-US" b="1" dirty="0" err="1" smtClean="0"/>
              <a:t>PasswordEncoderUtil</a:t>
            </a:r>
            <a:r>
              <a:rPr lang="en-US" dirty="0" smtClean="0"/>
              <a:t>: Password encryption.</a:t>
            </a:r>
          </a:p>
          <a:p>
            <a:pPr lvl="1"/>
            <a:r>
              <a:rPr lang="en-US" b="1" dirty="0" err="1" smtClean="0"/>
              <a:t>DateUtil</a:t>
            </a:r>
            <a:r>
              <a:rPr lang="en-US" dirty="0" smtClean="0"/>
              <a:t>: Date handling.</a:t>
            </a:r>
          </a:p>
          <a:p>
            <a:pPr lvl="1"/>
            <a:r>
              <a:rPr lang="en-US" b="1" dirty="0" err="1" smtClean="0"/>
              <a:t>FileUploadUtil</a:t>
            </a:r>
            <a:r>
              <a:rPr lang="en-US" dirty="0" smtClean="0"/>
              <a:t>: File storage and management.</a:t>
            </a:r>
          </a:p>
          <a:p>
            <a:r>
              <a:rPr lang="en-US" b="1" dirty="0" smtClean="0"/>
              <a:t>Features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Modular design for easy integration and reuse.</a:t>
            </a:r>
          </a:p>
          <a:p>
            <a:pPr lvl="1"/>
            <a:r>
              <a:rPr lang="en-US" dirty="0" smtClean="0"/>
              <a:t>Simplifies core module operations by handling common tasks.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b="1" dirty="0" smtClean="0"/>
              <a:t>Tables </a:t>
            </a:r>
            <a:r>
              <a:rPr lang="en-US" b="1" dirty="0" smtClean="0"/>
              <a:t>and Relationships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↔ Policy (1</a:t>
            </a:r>
          </a:p>
          <a:p>
            <a:pPr lvl="1"/>
            <a:r>
              <a:rPr lang="en-US" dirty="0" smtClean="0"/>
              <a:t>) and Policy ↔ Claim (1</a:t>
            </a:r>
          </a:p>
          <a:p>
            <a:pPr lvl="1"/>
            <a:r>
              <a:rPr lang="en-US" dirty="0" smtClean="0"/>
              <a:t>)</a:t>
            </a:r>
          </a:p>
          <a:p>
            <a:r>
              <a:rPr lang="en-US" b="1" dirty="0" smtClean="0"/>
              <a:t>Tables and Fields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User</a:t>
            </a:r>
            <a:r>
              <a:rPr lang="en-US" dirty="0" smtClean="0"/>
              <a:t>: </a:t>
            </a:r>
            <a:r>
              <a:rPr lang="en-US" dirty="0" err="1" smtClean="0"/>
              <a:t>userId</a:t>
            </a:r>
            <a:r>
              <a:rPr lang="en-US" dirty="0" smtClean="0"/>
              <a:t>, username, password, email, role.</a:t>
            </a:r>
          </a:p>
          <a:p>
            <a:pPr lvl="1"/>
            <a:r>
              <a:rPr lang="en-US" b="1" dirty="0" smtClean="0"/>
              <a:t>Policy</a:t>
            </a:r>
            <a:r>
              <a:rPr lang="en-US" dirty="0" smtClean="0"/>
              <a:t>: </a:t>
            </a:r>
            <a:r>
              <a:rPr lang="en-US" dirty="0" err="1" smtClean="0"/>
              <a:t>policyId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policyType</a:t>
            </a:r>
            <a:r>
              <a:rPr lang="en-US" dirty="0" smtClean="0"/>
              <a:t>, </a:t>
            </a:r>
            <a:r>
              <a:rPr lang="en-US" dirty="0" err="1" smtClean="0"/>
              <a:t>startDate</a:t>
            </a:r>
            <a:r>
              <a:rPr lang="en-US" dirty="0" smtClean="0"/>
              <a:t>, status.</a:t>
            </a:r>
          </a:p>
          <a:p>
            <a:pPr lvl="1"/>
            <a:r>
              <a:rPr lang="en-US" b="1" dirty="0" smtClean="0"/>
              <a:t>Claim</a:t>
            </a:r>
            <a:r>
              <a:rPr lang="en-US" dirty="0" smtClean="0"/>
              <a:t>: </a:t>
            </a:r>
            <a:r>
              <a:rPr lang="en-US" dirty="0" err="1" smtClean="0"/>
              <a:t>claimId</a:t>
            </a:r>
            <a:r>
              <a:rPr lang="en-US" dirty="0" smtClean="0"/>
              <a:t>, </a:t>
            </a:r>
            <a:r>
              <a:rPr lang="en-US" dirty="0" err="1" smtClean="0"/>
              <a:t>policyId</a:t>
            </a:r>
            <a:r>
              <a:rPr lang="en-US" dirty="0" smtClean="0"/>
              <a:t>, </a:t>
            </a:r>
            <a:r>
              <a:rPr lang="en-US" dirty="0" err="1" smtClean="0"/>
              <a:t>claimAmount</a:t>
            </a:r>
            <a:r>
              <a:rPr lang="en-US" dirty="0" smtClean="0"/>
              <a:t>, status.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JWT-Based Authentication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Stateless, with short-lived tokens.</a:t>
            </a:r>
          </a:p>
          <a:p>
            <a:pPr lvl="1"/>
            <a:r>
              <a:rPr lang="en-US" dirty="0" smtClean="0"/>
              <a:t>Ensures secure user sessions without server storage.</a:t>
            </a:r>
          </a:p>
          <a:p>
            <a:r>
              <a:rPr lang="en-US" b="1" dirty="0" smtClean="0"/>
              <a:t>Role-Based Access Control (RBAC)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Differentiates access based on roles (e.g., USER, ADMIN).</a:t>
            </a:r>
          </a:p>
          <a:p>
            <a:r>
              <a:rPr lang="en-US" b="1" dirty="0" smtClean="0"/>
              <a:t>Password Encryption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Uses secure hashing for passwords.</a:t>
            </a:r>
          </a:p>
          <a:p>
            <a:pPr lvl="1"/>
            <a:r>
              <a:rPr lang="en-US" dirty="0" err="1" smtClean="0"/>
              <a:t>PasswordEncoderUtil</a:t>
            </a:r>
            <a:r>
              <a:rPr lang="en-US" dirty="0" smtClean="0"/>
              <a:t> ensures encryption.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Objectives and Scope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Core Modules</a:t>
            </a:r>
          </a:p>
          <a:p>
            <a:r>
              <a:rPr lang="en-US" dirty="0" smtClean="0"/>
              <a:t>Database Design</a:t>
            </a:r>
          </a:p>
          <a:p>
            <a:r>
              <a:rPr lang="en-US" dirty="0" smtClean="0"/>
              <a:t>Security Implementation</a:t>
            </a:r>
          </a:p>
          <a:p>
            <a:r>
              <a:rPr lang="en-US" dirty="0" smtClean="0"/>
              <a:t>Testing and Results</a:t>
            </a:r>
          </a:p>
          <a:p>
            <a:r>
              <a:rPr lang="en-US" dirty="0" smtClean="0"/>
              <a:t>Challenges Faced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 and Q&amp;A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the Insurance-backend </a:t>
            </a:r>
            <a:r>
              <a:rPr lang="en-US" dirty="0" err="1" smtClean="0"/>
              <a:t>project:Developed</a:t>
            </a:r>
            <a:r>
              <a:rPr lang="en-US" dirty="0" smtClean="0"/>
              <a:t> with Spring Boot.</a:t>
            </a:r>
          </a:p>
          <a:p>
            <a:r>
              <a:rPr lang="en-US" dirty="0" smtClean="0"/>
              <a:t>Designed to support backend operations for an insurance management system.</a:t>
            </a:r>
          </a:p>
          <a:p>
            <a:r>
              <a:rPr lang="en-US" dirty="0" err="1" smtClean="0"/>
              <a:t>Purpose:Manage</a:t>
            </a:r>
            <a:r>
              <a:rPr lang="en-US" dirty="0" smtClean="0"/>
              <a:t> user authentication, policy creation, claims processing, and notifications.</a:t>
            </a:r>
          </a:p>
          <a:p>
            <a:r>
              <a:rPr lang="en-US" dirty="0" smtClean="0"/>
              <a:t>Key </a:t>
            </a:r>
            <a:r>
              <a:rPr lang="en-US" dirty="0" err="1" smtClean="0"/>
              <a:t>Technologies:Spring</a:t>
            </a:r>
            <a:r>
              <a:rPr lang="en-US" dirty="0" smtClean="0"/>
              <a:t> Boot, H2 Database, JWT for authentication, Jakarta Mail for email notifications.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Objectives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a secure, scalable, and efficient backend for managing insurance operations.</a:t>
            </a:r>
          </a:p>
          <a:p>
            <a:pPr lvl="1"/>
            <a:r>
              <a:rPr lang="en-US" dirty="0" smtClean="0"/>
              <a:t>Enable user registration, policy and claim management, and notification services.</a:t>
            </a:r>
          </a:p>
          <a:p>
            <a:r>
              <a:rPr lang="en-US" b="1" dirty="0" smtClean="0"/>
              <a:t>Scope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authentication and authorization.</a:t>
            </a:r>
          </a:p>
          <a:p>
            <a:pPr lvl="1"/>
            <a:r>
              <a:rPr lang="en-US" dirty="0" smtClean="0"/>
              <a:t>Policy and claim CRUD operations.</a:t>
            </a:r>
          </a:p>
          <a:p>
            <a:pPr lvl="1"/>
            <a:r>
              <a:rPr lang="en-US" dirty="0" smtClean="0"/>
              <a:t>Event-driven notifications (email) for registration and claim status updates.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Architecture Type</a:t>
            </a:r>
            <a:r>
              <a:rPr lang="en-US" dirty="0" smtClean="0"/>
              <a:t>: Multi-layered,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-inspired architecture.</a:t>
            </a:r>
          </a:p>
          <a:p>
            <a:r>
              <a:rPr lang="en-US" b="1" dirty="0" smtClean="0"/>
              <a:t>Layers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Presentation (Controller) Layer: Handles HTTP requests.</a:t>
            </a:r>
          </a:p>
          <a:p>
            <a:pPr lvl="1"/>
            <a:r>
              <a:rPr lang="en-US" dirty="0" smtClean="0"/>
              <a:t>Business Logic (Service) Layer: Processes business logic.</a:t>
            </a:r>
          </a:p>
          <a:p>
            <a:pPr lvl="1"/>
            <a:r>
              <a:rPr lang="en-US" dirty="0" smtClean="0"/>
              <a:t>Persistence (Repository) Layer: Manages database interactions.</a:t>
            </a:r>
          </a:p>
          <a:p>
            <a:pPr lvl="1"/>
            <a:r>
              <a:rPr lang="en-US" dirty="0" smtClean="0"/>
              <a:t>Utility Layer: Supports JWT, email, and encryption functionalities.</a:t>
            </a:r>
          </a:p>
          <a:p>
            <a:r>
              <a:rPr lang="en-US" b="1" dirty="0" smtClean="0"/>
              <a:t>Technology Stack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Spring Boot, JWT, H2 Database, Jakarta Mail.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of the main modules:</a:t>
            </a:r>
          </a:p>
          <a:p>
            <a:pPr lvl="1"/>
            <a:r>
              <a:rPr lang="en-US" dirty="0" smtClean="0"/>
              <a:t>Authentication &amp; Authorization</a:t>
            </a:r>
          </a:p>
          <a:p>
            <a:pPr lvl="1"/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Policy Management</a:t>
            </a:r>
          </a:p>
          <a:p>
            <a:pPr lvl="1"/>
            <a:r>
              <a:rPr lang="en-US" dirty="0" smtClean="0"/>
              <a:t>Claim Management</a:t>
            </a:r>
          </a:p>
          <a:p>
            <a:pPr lvl="1"/>
            <a:r>
              <a:rPr lang="en-US" dirty="0" smtClean="0"/>
              <a:t>Email Notification</a:t>
            </a:r>
          </a:p>
          <a:p>
            <a:pPr lvl="1"/>
            <a:r>
              <a:rPr lang="en-US" dirty="0" smtClean="0"/>
              <a:t>Utility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 &amp; Authorization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Purpose: Secures the system using JWT-based authentication.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err="1" smtClean="0"/>
              <a:t>AuthController</a:t>
            </a:r>
            <a:r>
              <a:rPr lang="en-US" dirty="0" smtClean="0"/>
              <a:t>: Manages login and registration.</a:t>
            </a:r>
          </a:p>
          <a:p>
            <a:pPr lvl="1"/>
            <a:r>
              <a:rPr lang="en-US" b="1" dirty="0" err="1" smtClean="0"/>
              <a:t>JwtTokenUtil</a:t>
            </a:r>
            <a:r>
              <a:rPr lang="en-US" dirty="0" smtClean="0"/>
              <a:t>: Generates and validates tokens.</a:t>
            </a:r>
          </a:p>
          <a:p>
            <a:pPr lvl="1"/>
            <a:r>
              <a:rPr lang="en-US" b="1" dirty="0" err="1" smtClean="0"/>
              <a:t>JwtRequestFilter</a:t>
            </a:r>
            <a:r>
              <a:rPr lang="en-US" dirty="0" smtClean="0"/>
              <a:t>: Ensures requests are authorized.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Role-Based Access Control (RBAC).</a:t>
            </a:r>
          </a:p>
          <a:p>
            <a:pPr lvl="1"/>
            <a:r>
              <a:rPr lang="en-US" dirty="0" smtClean="0"/>
              <a:t>Token-based security to restrict unauthorized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Purpose: Manages user registration, profiles, and roles.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err="1" smtClean="0"/>
              <a:t>UserController</a:t>
            </a:r>
            <a:r>
              <a:rPr lang="en-US" dirty="0" smtClean="0"/>
              <a:t>: Exposes user management endpoints.</a:t>
            </a:r>
          </a:p>
          <a:p>
            <a:pPr lvl="1"/>
            <a:r>
              <a:rPr lang="en-US" b="1" dirty="0" err="1" smtClean="0"/>
              <a:t>UserService</a:t>
            </a:r>
            <a:r>
              <a:rPr lang="en-US" dirty="0" smtClean="0"/>
              <a:t>: Processes user-related business logic.</a:t>
            </a:r>
          </a:p>
          <a:p>
            <a:pPr lvl="1"/>
            <a:r>
              <a:rPr lang="en-US" b="1" dirty="0" err="1" smtClean="0"/>
              <a:t>UserRepository</a:t>
            </a:r>
            <a:r>
              <a:rPr lang="en-US" dirty="0" smtClean="0"/>
              <a:t>: Interfaces with the database.</a:t>
            </a:r>
          </a:p>
          <a:p>
            <a:r>
              <a:rPr lang="en-US" dirty="0" smtClean="0"/>
              <a:t>Data Handling:</a:t>
            </a:r>
          </a:p>
          <a:p>
            <a:pPr lvl="1"/>
            <a:r>
              <a:rPr lang="en-US" dirty="0" smtClean="0"/>
              <a:t>Encrypted passwords, role-based access, and CRUD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Management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Purpose: Enables policy creation, retrieval, updating, and deletion.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b="1" dirty="0" err="1" smtClean="0"/>
              <a:t>PolicyController</a:t>
            </a:r>
            <a:r>
              <a:rPr lang="en-US" dirty="0" smtClean="0"/>
              <a:t>: Handles policy API requests.</a:t>
            </a:r>
          </a:p>
          <a:p>
            <a:pPr lvl="1"/>
            <a:r>
              <a:rPr lang="en-US" b="1" dirty="0" err="1" smtClean="0"/>
              <a:t>PolicyService</a:t>
            </a:r>
            <a:r>
              <a:rPr lang="en-US" dirty="0" smtClean="0"/>
              <a:t>: Contains business logic for policies.</a:t>
            </a:r>
          </a:p>
          <a:p>
            <a:pPr lvl="1"/>
            <a:r>
              <a:rPr lang="en-US" b="1" dirty="0" err="1" smtClean="0"/>
              <a:t>PolicyRepository</a:t>
            </a:r>
            <a:r>
              <a:rPr lang="en-US" dirty="0" smtClean="0"/>
              <a:t>: Handles policy data storage.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Policies linked to users.</a:t>
            </a:r>
          </a:p>
          <a:p>
            <a:pPr lvl="1"/>
            <a:r>
              <a:rPr lang="en-US" dirty="0" smtClean="0"/>
              <a:t>CRUD operations with validation and error handling.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Insurance-backend Project</vt:lpstr>
      <vt:lpstr>Agenda</vt:lpstr>
      <vt:lpstr>Introduction</vt:lpstr>
      <vt:lpstr>Objectives and Scope</vt:lpstr>
      <vt:lpstr>System Architecture</vt:lpstr>
      <vt:lpstr>Core Modules Overview</vt:lpstr>
      <vt:lpstr>Authentication &amp; Authorization Module</vt:lpstr>
      <vt:lpstr>User Management Module</vt:lpstr>
      <vt:lpstr>Policy Management Module</vt:lpstr>
      <vt:lpstr>Claim Management Module</vt:lpstr>
      <vt:lpstr>Email Notification Module</vt:lpstr>
      <vt:lpstr>Utility Module</vt:lpstr>
      <vt:lpstr>Database Design</vt:lpstr>
      <vt:lpstr>Security Implementation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Insurance-backend Project</dc:title>
  <dc:creator>Sumit Jaiswal</dc:creator>
  <cp:lastModifiedBy>USER</cp:lastModifiedBy>
  <cp:revision>1</cp:revision>
  <dcterms:created xsi:type="dcterms:W3CDTF">2006-08-16T00:00:00Z</dcterms:created>
  <dcterms:modified xsi:type="dcterms:W3CDTF">2024-11-04T13:40:31Z</dcterms:modified>
</cp:coreProperties>
</file>