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latha. S Pushpalatha. S" userId="7f972301399844d2" providerId="LiveId" clId="{9C404952-1556-3348-8DDA-C24EAB3CC439}"/>
    <pc:docChg chg="modSld">
      <pc:chgData name="Pushpalatha. S Pushpalatha. S" userId="7f972301399844d2" providerId="LiveId" clId="{9C404952-1556-3348-8DDA-C24EAB3CC439}" dt="2024-09-11T04:23:46.498" v="29" actId="20577"/>
      <pc:docMkLst>
        <pc:docMk/>
      </pc:docMkLst>
      <pc:sldChg chg="modSp">
        <pc:chgData name="Pushpalatha. S Pushpalatha. S" userId="7f972301399844d2" providerId="LiveId" clId="{9C404952-1556-3348-8DDA-C24EAB3CC439}" dt="2024-09-11T04:23:46.498" v="29" actId="20577"/>
        <pc:sldMkLst>
          <pc:docMk/>
          <pc:sldMk cId="0" sldId="256"/>
        </pc:sldMkLst>
        <pc:spChg chg="mod">
          <ac:chgData name="Pushpalatha. S Pushpalatha. S" userId="7f972301399844d2" providerId="LiveId" clId="{9C404952-1556-3348-8DDA-C24EAB3CC439}" dt="2024-09-11T04:23:46.498" v="29"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PUSHPALATHA. S</a:t>
            </a:r>
            <a:endParaRPr lang="en-AI" sz="2400" dirty="0"/>
          </a:p>
          <a:p>
            <a:r>
              <a:rPr lang="en-US" sz="2400" dirty="0"/>
              <a:t>REGISTER NO</a:t>
            </a:r>
            <a:r>
              <a:rPr lang="en-AI" sz="2400" dirty="0"/>
              <a:t>        </a:t>
            </a:r>
            <a:r>
              <a:rPr lang="en-US" sz="2400" dirty="0"/>
              <a:t>:</a:t>
            </a:r>
            <a:r>
              <a:rPr lang="en-AI" sz="2400" dirty="0"/>
              <a:t>  22011110360</a:t>
            </a:r>
            <a:r>
              <a:rPr lang="en-IN" sz="2400" dirty="0"/>
              <a:t>56</a:t>
            </a:r>
            <a:endParaRPr lang="en-AI" sz="2400" dirty="0"/>
          </a:p>
          <a:p>
            <a:r>
              <a:rPr lang="en-AI" sz="2400" dirty="0"/>
              <a:t>NM ID                     : </a:t>
            </a:r>
            <a:r>
              <a:rPr lang="en-IN" sz="2400" dirty="0"/>
              <a:t>asunm111unm1112201111036056</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Pushpalatha. S Pushpalatha. S</cp:lastModifiedBy>
  <cp:revision>27</cp:revision>
  <dcterms:created xsi:type="dcterms:W3CDTF">2024-03-29T15:07:22Z</dcterms:created>
  <dcterms:modified xsi:type="dcterms:W3CDTF">2024-09-11T04:25:58Z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