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3" r:id="rId1"/>
  </p:sldMasterIdLst>
  <p:notesMasterIdLst>
    <p:notesMasterId r:id="rId25"/>
  </p:notesMasterIdLst>
  <p:sldIdLst>
    <p:sldId id="256" r:id="rId2"/>
    <p:sldId id="279" r:id="rId3"/>
    <p:sldId id="258" r:id="rId4"/>
    <p:sldId id="261" r:id="rId5"/>
    <p:sldId id="259" r:id="rId6"/>
    <p:sldId id="260" r:id="rId7"/>
    <p:sldId id="262" r:id="rId8"/>
    <p:sldId id="263" r:id="rId9"/>
    <p:sldId id="265" r:id="rId10"/>
    <p:sldId id="266" r:id="rId11"/>
    <p:sldId id="267" r:id="rId12"/>
    <p:sldId id="278" r:id="rId13"/>
    <p:sldId id="268" r:id="rId14"/>
    <p:sldId id="269" r:id="rId15"/>
    <p:sldId id="270" r:id="rId16"/>
    <p:sldId id="271" r:id="rId17"/>
    <p:sldId id="272" r:id="rId18"/>
    <p:sldId id="273" r:id="rId19"/>
    <p:sldId id="274" r:id="rId20"/>
    <p:sldId id="276" r:id="rId21"/>
    <p:sldId id="280" r:id="rId22"/>
    <p:sldId id="275"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188292-BA96-4A29-A31E-DDE36DF4D0D7}" v="1" dt="2024-04-07T19:42:28.894"/>
    <p1510:client id="{92C0D044-B45E-4212-9BDD-98742FB74058}" v="1" dt="2024-04-08T05:11:43.6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90" autoAdjust="0"/>
    <p:restoredTop sz="94660"/>
  </p:normalViewPr>
  <p:slideViewPr>
    <p:cSldViewPr snapToGrid="0">
      <p:cViewPr varScale="1">
        <p:scale>
          <a:sx n="81" d="100"/>
          <a:sy n="81" d="100"/>
        </p:scale>
        <p:origin x="75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30ECF0-510C-4BCF-94FF-72B193E34E26}"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en-IN"/>
        </a:p>
      </dgm:t>
    </dgm:pt>
    <dgm:pt modelId="{33986CC5-14D8-41E2-9C37-53F6EF2EE17A}">
      <dgm:prSet/>
      <dgm:spPr/>
      <dgm:t>
        <a:bodyPr/>
        <a:lstStyle/>
        <a:p>
          <a:r>
            <a:rPr lang="en-US" b="1" dirty="0"/>
            <a:t>We aim to develop a Classification model using the Naïve Bayes Classification Algorithm to predict the presence or absence of Dementia. Our prediction will be based on various health parameters, lifestyle, and demographic factors. Additionally, we will evaluate the performance of our model.</a:t>
          </a:r>
          <a:endParaRPr lang="en-IN" dirty="0"/>
        </a:p>
      </dgm:t>
    </dgm:pt>
    <dgm:pt modelId="{AE4E2F89-50C5-4732-93EC-5A19A4442699}" type="parTrans" cxnId="{016AE156-475F-48A7-815B-6AD9AEC115A0}">
      <dgm:prSet/>
      <dgm:spPr/>
      <dgm:t>
        <a:bodyPr/>
        <a:lstStyle/>
        <a:p>
          <a:endParaRPr lang="en-IN"/>
        </a:p>
      </dgm:t>
    </dgm:pt>
    <dgm:pt modelId="{9CEC783E-E8D0-461A-91F6-7D02F4CC6D2E}" type="sibTrans" cxnId="{016AE156-475F-48A7-815B-6AD9AEC115A0}">
      <dgm:prSet/>
      <dgm:spPr/>
      <dgm:t>
        <a:bodyPr/>
        <a:lstStyle/>
        <a:p>
          <a:endParaRPr lang="en-IN"/>
        </a:p>
      </dgm:t>
    </dgm:pt>
    <dgm:pt modelId="{C066B9C2-AF41-4BC1-BCC5-F6E713C37160}" type="pres">
      <dgm:prSet presAssocID="{0730ECF0-510C-4BCF-94FF-72B193E34E26}" presName="Name0" presStyleCnt="0">
        <dgm:presLayoutVars>
          <dgm:chPref val="1"/>
          <dgm:dir/>
          <dgm:animOne val="branch"/>
          <dgm:animLvl val="lvl"/>
          <dgm:resizeHandles/>
        </dgm:presLayoutVars>
      </dgm:prSet>
      <dgm:spPr/>
    </dgm:pt>
    <dgm:pt modelId="{A2D628E9-8EF9-480B-88E9-06479F55A4DD}" type="pres">
      <dgm:prSet presAssocID="{33986CC5-14D8-41E2-9C37-53F6EF2EE17A}" presName="vertOne" presStyleCnt="0"/>
      <dgm:spPr/>
    </dgm:pt>
    <dgm:pt modelId="{31F88FC9-0655-4B40-BB9E-F7C6D1572DF5}" type="pres">
      <dgm:prSet presAssocID="{33986CC5-14D8-41E2-9C37-53F6EF2EE17A}" presName="txOne" presStyleLbl="node0" presStyleIdx="0" presStyleCnt="1">
        <dgm:presLayoutVars>
          <dgm:chPref val="3"/>
        </dgm:presLayoutVars>
      </dgm:prSet>
      <dgm:spPr/>
    </dgm:pt>
    <dgm:pt modelId="{9D37AA3B-B1BD-493F-94A0-44763CEE1FDA}" type="pres">
      <dgm:prSet presAssocID="{33986CC5-14D8-41E2-9C37-53F6EF2EE17A}" presName="horzOne" presStyleCnt="0"/>
      <dgm:spPr/>
    </dgm:pt>
  </dgm:ptLst>
  <dgm:cxnLst>
    <dgm:cxn modelId="{80224C36-4175-436A-A5FF-08D0DED5946A}" type="presOf" srcId="{33986CC5-14D8-41E2-9C37-53F6EF2EE17A}" destId="{31F88FC9-0655-4B40-BB9E-F7C6D1572DF5}" srcOrd="0" destOrd="0" presId="urn:microsoft.com/office/officeart/2005/8/layout/hierarchy4"/>
    <dgm:cxn modelId="{016AE156-475F-48A7-815B-6AD9AEC115A0}" srcId="{0730ECF0-510C-4BCF-94FF-72B193E34E26}" destId="{33986CC5-14D8-41E2-9C37-53F6EF2EE17A}" srcOrd="0" destOrd="0" parTransId="{AE4E2F89-50C5-4732-93EC-5A19A4442699}" sibTransId="{9CEC783E-E8D0-461A-91F6-7D02F4CC6D2E}"/>
    <dgm:cxn modelId="{6CEF7D79-447E-4E14-BC71-429E90861769}" type="presOf" srcId="{0730ECF0-510C-4BCF-94FF-72B193E34E26}" destId="{C066B9C2-AF41-4BC1-BCC5-F6E713C37160}" srcOrd="0" destOrd="0" presId="urn:microsoft.com/office/officeart/2005/8/layout/hierarchy4"/>
    <dgm:cxn modelId="{C6E16541-B6E4-456E-BFA9-BD68D3EA6AAB}" type="presParOf" srcId="{C066B9C2-AF41-4BC1-BCC5-F6E713C37160}" destId="{A2D628E9-8EF9-480B-88E9-06479F55A4DD}" srcOrd="0" destOrd="0" presId="urn:microsoft.com/office/officeart/2005/8/layout/hierarchy4"/>
    <dgm:cxn modelId="{83970CEE-FBAA-43FD-8268-BBEAA1E4D6EC}" type="presParOf" srcId="{A2D628E9-8EF9-480B-88E9-06479F55A4DD}" destId="{31F88FC9-0655-4B40-BB9E-F7C6D1572DF5}" srcOrd="0" destOrd="0" presId="urn:microsoft.com/office/officeart/2005/8/layout/hierarchy4"/>
    <dgm:cxn modelId="{C31348B8-2329-4CB0-8C0D-6D4C3E32071D}" type="presParOf" srcId="{A2D628E9-8EF9-480B-88E9-06479F55A4DD}" destId="{9D37AA3B-B1BD-493F-94A0-44763CEE1FDA}"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66F506-C5AC-460B-BCB8-95120337E9E7}" type="doc">
      <dgm:prSet loTypeId="urn:microsoft.com/office/officeart/2005/8/layout/default" loCatId="list" qsTypeId="urn:microsoft.com/office/officeart/2005/8/quickstyle/simple2" qsCatId="simple" csTypeId="urn:microsoft.com/office/officeart/2005/8/colors/accent1_2" csCatId="accent1"/>
      <dgm:spPr/>
      <dgm:t>
        <a:bodyPr/>
        <a:lstStyle/>
        <a:p>
          <a:endParaRPr lang="en-IN"/>
        </a:p>
      </dgm:t>
    </dgm:pt>
    <dgm:pt modelId="{650CE81F-B869-4D17-A3CA-69A60021A3A3}">
      <dgm:prSet/>
      <dgm:spPr/>
      <dgm:t>
        <a:bodyPr/>
        <a:lstStyle/>
        <a:p>
          <a:r>
            <a:rPr lang="en-US" dirty="0"/>
            <a:t>To understand risk factors associated with dementia development.</a:t>
          </a:r>
          <a:endParaRPr lang="en-IN" dirty="0"/>
        </a:p>
      </dgm:t>
    </dgm:pt>
    <dgm:pt modelId="{7F2D806E-CC48-44C6-8638-B96AA8806F33}" type="parTrans" cxnId="{06D87705-0369-48B5-BD81-4C66DCEF1CB8}">
      <dgm:prSet/>
      <dgm:spPr/>
      <dgm:t>
        <a:bodyPr/>
        <a:lstStyle/>
        <a:p>
          <a:endParaRPr lang="en-IN"/>
        </a:p>
      </dgm:t>
    </dgm:pt>
    <dgm:pt modelId="{2018BFEB-D1DB-4E30-A2F9-999C3204F403}" type="sibTrans" cxnId="{06D87705-0369-48B5-BD81-4C66DCEF1CB8}">
      <dgm:prSet/>
      <dgm:spPr/>
      <dgm:t>
        <a:bodyPr/>
        <a:lstStyle/>
        <a:p>
          <a:endParaRPr lang="en-IN"/>
        </a:p>
      </dgm:t>
    </dgm:pt>
    <dgm:pt modelId="{E6FA8764-385D-4D93-9504-F6B53E2D7043}">
      <dgm:prSet/>
      <dgm:spPr/>
      <dgm:t>
        <a:bodyPr/>
        <a:lstStyle/>
        <a:p>
          <a:r>
            <a:rPr lang="en-US" dirty="0"/>
            <a:t>To explore correlations between health indicators, lifestyle choices, and dementia.</a:t>
          </a:r>
          <a:endParaRPr lang="en-IN" dirty="0"/>
        </a:p>
      </dgm:t>
    </dgm:pt>
    <dgm:pt modelId="{07303708-DE4A-49B8-B7C8-9E24EA680201}" type="parTrans" cxnId="{DD99C438-5F83-4BBD-9562-19419B056006}">
      <dgm:prSet/>
      <dgm:spPr/>
      <dgm:t>
        <a:bodyPr/>
        <a:lstStyle/>
        <a:p>
          <a:endParaRPr lang="en-IN"/>
        </a:p>
      </dgm:t>
    </dgm:pt>
    <dgm:pt modelId="{03824758-77A9-4066-A39B-FA76119D853A}" type="sibTrans" cxnId="{DD99C438-5F83-4BBD-9562-19419B056006}">
      <dgm:prSet/>
      <dgm:spPr/>
      <dgm:t>
        <a:bodyPr/>
        <a:lstStyle/>
        <a:p>
          <a:endParaRPr lang="en-IN"/>
        </a:p>
      </dgm:t>
    </dgm:pt>
    <dgm:pt modelId="{4230B256-371B-4A0D-9FA2-11BD6FFB0233}">
      <dgm:prSet/>
      <dgm:spPr/>
      <dgm:t>
        <a:bodyPr/>
        <a:lstStyle/>
        <a:p>
          <a:r>
            <a:rPr lang="en-US" dirty="0"/>
            <a:t>To identify patterns and trends that may contribute to dementia.</a:t>
          </a:r>
          <a:endParaRPr lang="en-IN" dirty="0"/>
        </a:p>
      </dgm:t>
    </dgm:pt>
    <dgm:pt modelId="{F2D32449-D749-4745-9882-56556325B31B}" type="parTrans" cxnId="{0CE8FE84-E265-482F-BB15-7484AC31F058}">
      <dgm:prSet/>
      <dgm:spPr/>
      <dgm:t>
        <a:bodyPr/>
        <a:lstStyle/>
        <a:p>
          <a:endParaRPr lang="en-IN"/>
        </a:p>
      </dgm:t>
    </dgm:pt>
    <dgm:pt modelId="{538875CD-3FA3-42DA-8B61-81CCDD6DE921}" type="sibTrans" cxnId="{0CE8FE84-E265-482F-BB15-7484AC31F058}">
      <dgm:prSet/>
      <dgm:spPr/>
      <dgm:t>
        <a:bodyPr/>
        <a:lstStyle/>
        <a:p>
          <a:endParaRPr lang="en-IN"/>
        </a:p>
      </dgm:t>
    </dgm:pt>
    <dgm:pt modelId="{247C6D90-E0F0-4A07-A150-2A0377BF8F4A}">
      <dgm:prSet/>
      <dgm:spPr/>
      <dgm:t>
        <a:bodyPr/>
        <a:lstStyle/>
        <a:p>
          <a:r>
            <a:rPr lang="en-US" dirty="0"/>
            <a:t>To develop predictive models for early detection and intervention.</a:t>
          </a:r>
          <a:endParaRPr lang="en-IN" dirty="0"/>
        </a:p>
      </dgm:t>
    </dgm:pt>
    <dgm:pt modelId="{F798A3A0-7417-4359-BFA0-A4DD0D046D03}" type="parTrans" cxnId="{E4C052F2-B064-454F-AC99-0805560DEDCB}">
      <dgm:prSet/>
      <dgm:spPr/>
      <dgm:t>
        <a:bodyPr/>
        <a:lstStyle/>
        <a:p>
          <a:endParaRPr lang="en-IN"/>
        </a:p>
      </dgm:t>
    </dgm:pt>
    <dgm:pt modelId="{ECF81BF3-C687-4041-B53A-F240A9D44F28}" type="sibTrans" cxnId="{E4C052F2-B064-454F-AC99-0805560DEDCB}">
      <dgm:prSet/>
      <dgm:spPr/>
      <dgm:t>
        <a:bodyPr/>
        <a:lstStyle/>
        <a:p>
          <a:endParaRPr lang="en-IN"/>
        </a:p>
      </dgm:t>
    </dgm:pt>
    <dgm:pt modelId="{6E83F851-8D63-4470-85A6-9B2D011F9F47}">
      <dgm:prSet/>
      <dgm:spPr/>
      <dgm:t>
        <a:bodyPr/>
        <a:lstStyle/>
        <a:p>
          <a:r>
            <a:rPr lang="en-US" dirty="0"/>
            <a:t>To contribute to scientific research and advancements in dementia care.</a:t>
          </a:r>
          <a:endParaRPr lang="en-IN" dirty="0"/>
        </a:p>
      </dgm:t>
    </dgm:pt>
    <dgm:pt modelId="{08FCC8F7-5919-4DF9-8591-B61947139B50}" type="parTrans" cxnId="{BBCBD59D-0B25-4B03-ABF8-49556E44A5C9}">
      <dgm:prSet/>
      <dgm:spPr/>
      <dgm:t>
        <a:bodyPr/>
        <a:lstStyle/>
        <a:p>
          <a:endParaRPr lang="en-IN"/>
        </a:p>
      </dgm:t>
    </dgm:pt>
    <dgm:pt modelId="{77CAB884-B353-4EC1-9913-001FF5950135}" type="sibTrans" cxnId="{BBCBD59D-0B25-4B03-ABF8-49556E44A5C9}">
      <dgm:prSet/>
      <dgm:spPr/>
      <dgm:t>
        <a:bodyPr/>
        <a:lstStyle/>
        <a:p>
          <a:endParaRPr lang="en-IN"/>
        </a:p>
      </dgm:t>
    </dgm:pt>
    <dgm:pt modelId="{4C72F651-8FDB-4A38-BBE2-22F38D74AEBB}" type="pres">
      <dgm:prSet presAssocID="{F266F506-C5AC-460B-BCB8-95120337E9E7}" presName="diagram" presStyleCnt="0">
        <dgm:presLayoutVars>
          <dgm:dir/>
          <dgm:resizeHandles val="exact"/>
        </dgm:presLayoutVars>
      </dgm:prSet>
      <dgm:spPr/>
    </dgm:pt>
    <dgm:pt modelId="{DCF3ABA7-6024-4248-9047-7B340FA079F4}" type="pres">
      <dgm:prSet presAssocID="{650CE81F-B869-4D17-A3CA-69A60021A3A3}" presName="node" presStyleLbl="node1" presStyleIdx="0" presStyleCnt="5">
        <dgm:presLayoutVars>
          <dgm:bulletEnabled val="1"/>
        </dgm:presLayoutVars>
      </dgm:prSet>
      <dgm:spPr/>
    </dgm:pt>
    <dgm:pt modelId="{80DC79B8-6657-47BC-A051-53C3303AC49D}" type="pres">
      <dgm:prSet presAssocID="{2018BFEB-D1DB-4E30-A2F9-999C3204F403}" presName="sibTrans" presStyleCnt="0"/>
      <dgm:spPr/>
    </dgm:pt>
    <dgm:pt modelId="{E0E312C1-0F32-4DB2-ABC5-5E592C974E9D}" type="pres">
      <dgm:prSet presAssocID="{E6FA8764-385D-4D93-9504-F6B53E2D7043}" presName="node" presStyleLbl="node1" presStyleIdx="1" presStyleCnt="5">
        <dgm:presLayoutVars>
          <dgm:bulletEnabled val="1"/>
        </dgm:presLayoutVars>
      </dgm:prSet>
      <dgm:spPr/>
    </dgm:pt>
    <dgm:pt modelId="{A070D98D-7FCD-4D3B-8D8F-7D88B6C2EEE2}" type="pres">
      <dgm:prSet presAssocID="{03824758-77A9-4066-A39B-FA76119D853A}" presName="sibTrans" presStyleCnt="0"/>
      <dgm:spPr/>
    </dgm:pt>
    <dgm:pt modelId="{B9774378-8813-43A9-A754-2EF5AD14450C}" type="pres">
      <dgm:prSet presAssocID="{4230B256-371B-4A0D-9FA2-11BD6FFB0233}" presName="node" presStyleLbl="node1" presStyleIdx="2" presStyleCnt="5">
        <dgm:presLayoutVars>
          <dgm:bulletEnabled val="1"/>
        </dgm:presLayoutVars>
      </dgm:prSet>
      <dgm:spPr/>
    </dgm:pt>
    <dgm:pt modelId="{05BC424B-1868-42BE-B005-193552A536A8}" type="pres">
      <dgm:prSet presAssocID="{538875CD-3FA3-42DA-8B61-81CCDD6DE921}" presName="sibTrans" presStyleCnt="0"/>
      <dgm:spPr/>
    </dgm:pt>
    <dgm:pt modelId="{049436AB-4164-419E-8F5C-6EA2BA73BE8A}" type="pres">
      <dgm:prSet presAssocID="{247C6D90-E0F0-4A07-A150-2A0377BF8F4A}" presName="node" presStyleLbl="node1" presStyleIdx="3" presStyleCnt="5">
        <dgm:presLayoutVars>
          <dgm:bulletEnabled val="1"/>
        </dgm:presLayoutVars>
      </dgm:prSet>
      <dgm:spPr/>
    </dgm:pt>
    <dgm:pt modelId="{18E39E41-9D00-47FF-9FC4-2BAC1D931F18}" type="pres">
      <dgm:prSet presAssocID="{ECF81BF3-C687-4041-B53A-F240A9D44F28}" presName="sibTrans" presStyleCnt="0"/>
      <dgm:spPr/>
    </dgm:pt>
    <dgm:pt modelId="{D31D0B13-4970-478F-B3DC-129EDE5CC2C8}" type="pres">
      <dgm:prSet presAssocID="{6E83F851-8D63-4470-85A6-9B2D011F9F47}" presName="node" presStyleLbl="node1" presStyleIdx="4" presStyleCnt="5">
        <dgm:presLayoutVars>
          <dgm:bulletEnabled val="1"/>
        </dgm:presLayoutVars>
      </dgm:prSet>
      <dgm:spPr/>
    </dgm:pt>
  </dgm:ptLst>
  <dgm:cxnLst>
    <dgm:cxn modelId="{06D87705-0369-48B5-BD81-4C66DCEF1CB8}" srcId="{F266F506-C5AC-460B-BCB8-95120337E9E7}" destId="{650CE81F-B869-4D17-A3CA-69A60021A3A3}" srcOrd="0" destOrd="0" parTransId="{7F2D806E-CC48-44C6-8638-B96AA8806F33}" sibTransId="{2018BFEB-D1DB-4E30-A2F9-999C3204F403}"/>
    <dgm:cxn modelId="{9D24B40B-C5C1-4064-BF8F-907E1E212D0E}" type="presOf" srcId="{650CE81F-B869-4D17-A3CA-69A60021A3A3}" destId="{DCF3ABA7-6024-4248-9047-7B340FA079F4}" srcOrd="0" destOrd="0" presId="urn:microsoft.com/office/officeart/2005/8/layout/default"/>
    <dgm:cxn modelId="{DD99C438-5F83-4BBD-9562-19419B056006}" srcId="{F266F506-C5AC-460B-BCB8-95120337E9E7}" destId="{E6FA8764-385D-4D93-9504-F6B53E2D7043}" srcOrd="1" destOrd="0" parTransId="{07303708-DE4A-49B8-B7C8-9E24EA680201}" sibTransId="{03824758-77A9-4066-A39B-FA76119D853A}"/>
    <dgm:cxn modelId="{098C9C69-98E4-48D4-A8DE-89CC33E99B2B}" type="presOf" srcId="{4230B256-371B-4A0D-9FA2-11BD6FFB0233}" destId="{B9774378-8813-43A9-A754-2EF5AD14450C}" srcOrd="0" destOrd="0" presId="urn:microsoft.com/office/officeart/2005/8/layout/default"/>
    <dgm:cxn modelId="{F5F9BA81-C26D-4EB8-B489-640A4AC67BD5}" type="presOf" srcId="{247C6D90-E0F0-4A07-A150-2A0377BF8F4A}" destId="{049436AB-4164-419E-8F5C-6EA2BA73BE8A}" srcOrd="0" destOrd="0" presId="urn:microsoft.com/office/officeart/2005/8/layout/default"/>
    <dgm:cxn modelId="{0CE8FE84-E265-482F-BB15-7484AC31F058}" srcId="{F266F506-C5AC-460B-BCB8-95120337E9E7}" destId="{4230B256-371B-4A0D-9FA2-11BD6FFB0233}" srcOrd="2" destOrd="0" parTransId="{F2D32449-D749-4745-9882-56556325B31B}" sibTransId="{538875CD-3FA3-42DA-8B61-81CCDD6DE921}"/>
    <dgm:cxn modelId="{BBCBD59D-0B25-4B03-ABF8-49556E44A5C9}" srcId="{F266F506-C5AC-460B-BCB8-95120337E9E7}" destId="{6E83F851-8D63-4470-85A6-9B2D011F9F47}" srcOrd="4" destOrd="0" parTransId="{08FCC8F7-5919-4DF9-8591-B61947139B50}" sibTransId="{77CAB884-B353-4EC1-9913-001FF5950135}"/>
    <dgm:cxn modelId="{0841DAA6-5EB6-4E5A-A1AA-50D8FA57BF64}" type="presOf" srcId="{E6FA8764-385D-4D93-9504-F6B53E2D7043}" destId="{E0E312C1-0F32-4DB2-ABC5-5E592C974E9D}" srcOrd="0" destOrd="0" presId="urn:microsoft.com/office/officeart/2005/8/layout/default"/>
    <dgm:cxn modelId="{2BB2DBC0-9134-4A13-83A0-05E5700D3D7D}" type="presOf" srcId="{F266F506-C5AC-460B-BCB8-95120337E9E7}" destId="{4C72F651-8FDB-4A38-BBE2-22F38D74AEBB}" srcOrd="0" destOrd="0" presId="urn:microsoft.com/office/officeart/2005/8/layout/default"/>
    <dgm:cxn modelId="{60226EF1-DA4D-40DD-A3F3-59B7C66C7129}" type="presOf" srcId="{6E83F851-8D63-4470-85A6-9B2D011F9F47}" destId="{D31D0B13-4970-478F-B3DC-129EDE5CC2C8}" srcOrd="0" destOrd="0" presId="urn:microsoft.com/office/officeart/2005/8/layout/default"/>
    <dgm:cxn modelId="{E4C052F2-B064-454F-AC99-0805560DEDCB}" srcId="{F266F506-C5AC-460B-BCB8-95120337E9E7}" destId="{247C6D90-E0F0-4A07-A150-2A0377BF8F4A}" srcOrd="3" destOrd="0" parTransId="{F798A3A0-7417-4359-BFA0-A4DD0D046D03}" sibTransId="{ECF81BF3-C687-4041-B53A-F240A9D44F28}"/>
    <dgm:cxn modelId="{3DBA0F24-4C4A-4B24-B3A6-1926E968B5DF}" type="presParOf" srcId="{4C72F651-8FDB-4A38-BBE2-22F38D74AEBB}" destId="{DCF3ABA7-6024-4248-9047-7B340FA079F4}" srcOrd="0" destOrd="0" presId="urn:microsoft.com/office/officeart/2005/8/layout/default"/>
    <dgm:cxn modelId="{92839540-AB80-4387-A9CD-5D117A5FFA27}" type="presParOf" srcId="{4C72F651-8FDB-4A38-BBE2-22F38D74AEBB}" destId="{80DC79B8-6657-47BC-A051-53C3303AC49D}" srcOrd="1" destOrd="0" presId="urn:microsoft.com/office/officeart/2005/8/layout/default"/>
    <dgm:cxn modelId="{2061E37A-E355-4F9A-9D35-1B862F5BE3F0}" type="presParOf" srcId="{4C72F651-8FDB-4A38-BBE2-22F38D74AEBB}" destId="{E0E312C1-0F32-4DB2-ABC5-5E592C974E9D}" srcOrd="2" destOrd="0" presId="urn:microsoft.com/office/officeart/2005/8/layout/default"/>
    <dgm:cxn modelId="{7017A28F-0249-49B0-8781-4F957BD81C45}" type="presParOf" srcId="{4C72F651-8FDB-4A38-BBE2-22F38D74AEBB}" destId="{A070D98D-7FCD-4D3B-8D8F-7D88B6C2EEE2}" srcOrd="3" destOrd="0" presId="urn:microsoft.com/office/officeart/2005/8/layout/default"/>
    <dgm:cxn modelId="{7C1BD2F9-D4EC-4B95-AE33-83239B9F1C9D}" type="presParOf" srcId="{4C72F651-8FDB-4A38-BBE2-22F38D74AEBB}" destId="{B9774378-8813-43A9-A754-2EF5AD14450C}" srcOrd="4" destOrd="0" presId="urn:microsoft.com/office/officeart/2005/8/layout/default"/>
    <dgm:cxn modelId="{9241C8A1-014D-4C19-A12D-0D5BF6F4A665}" type="presParOf" srcId="{4C72F651-8FDB-4A38-BBE2-22F38D74AEBB}" destId="{05BC424B-1868-42BE-B005-193552A536A8}" srcOrd="5" destOrd="0" presId="urn:microsoft.com/office/officeart/2005/8/layout/default"/>
    <dgm:cxn modelId="{6FB9AA24-733C-4B92-BA07-B72A4B1D343F}" type="presParOf" srcId="{4C72F651-8FDB-4A38-BBE2-22F38D74AEBB}" destId="{049436AB-4164-419E-8F5C-6EA2BA73BE8A}" srcOrd="6" destOrd="0" presId="urn:microsoft.com/office/officeart/2005/8/layout/default"/>
    <dgm:cxn modelId="{8AEE532D-70D0-4836-984B-DC0099E946DF}" type="presParOf" srcId="{4C72F651-8FDB-4A38-BBE2-22F38D74AEBB}" destId="{18E39E41-9D00-47FF-9FC4-2BAC1D931F18}" srcOrd="7" destOrd="0" presId="urn:microsoft.com/office/officeart/2005/8/layout/default"/>
    <dgm:cxn modelId="{64B25850-2A3A-477E-93E4-44492A93269A}" type="presParOf" srcId="{4C72F651-8FDB-4A38-BBE2-22F38D74AEBB}" destId="{D31D0B13-4970-478F-B3DC-129EDE5CC2C8}"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72F3DF8-5147-464B-8C9B-98F74BBB05F4}" type="doc">
      <dgm:prSet loTypeId="urn:microsoft.com/office/officeart/2005/8/layout/hList6" loCatId="list" qsTypeId="urn:microsoft.com/office/officeart/2005/8/quickstyle/simple2" qsCatId="simple" csTypeId="urn:microsoft.com/office/officeart/2005/8/colors/accent1_2" csCatId="accent1" phldr="1"/>
      <dgm:spPr/>
      <dgm:t>
        <a:bodyPr/>
        <a:lstStyle/>
        <a:p>
          <a:endParaRPr lang="en-IN"/>
        </a:p>
      </dgm:t>
    </dgm:pt>
    <dgm:pt modelId="{70F5A2D6-CD90-4DF7-820D-4C44E86F8063}">
      <dgm:prSet/>
      <dgm:spPr/>
      <dgm:t>
        <a:bodyPr/>
        <a:lstStyle/>
        <a:p>
          <a:r>
            <a:rPr lang="en-US" dirty="0"/>
            <a:t>1. Naive Bayes is selected for dementia prediction due to its simplicity and efficiency, offering computational efficiency and requiring fewer parameters.</a:t>
          </a:r>
          <a:endParaRPr lang="en-IN" dirty="0"/>
        </a:p>
      </dgm:t>
    </dgm:pt>
    <dgm:pt modelId="{394B0F31-5DA9-45C9-AA17-71D819F012A8}" type="parTrans" cxnId="{3EC547B7-0F64-4F9E-A31B-50FE9434D9AD}">
      <dgm:prSet/>
      <dgm:spPr/>
      <dgm:t>
        <a:bodyPr/>
        <a:lstStyle/>
        <a:p>
          <a:endParaRPr lang="en-IN"/>
        </a:p>
      </dgm:t>
    </dgm:pt>
    <dgm:pt modelId="{D9A1E991-50BE-44DD-9C79-326FDCC0DA4E}" type="sibTrans" cxnId="{3EC547B7-0F64-4F9E-A31B-50FE9434D9AD}">
      <dgm:prSet/>
      <dgm:spPr/>
      <dgm:t>
        <a:bodyPr/>
        <a:lstStyle/>
        <a:p>
          <a:endParaRPr lang="en-IN"/>
        </a:p>
      </dgm:t>
    </dgm:pt>
    <dgm:pt modelId="{EDDBCB3C-55E6-4491-AC79-64FE6EF12263}">
      <dgm:prSet/>
      <dgm:spPr/>
      <dgm:t>
        <a:bodyPr/>
        <a:lstStyle/>
        <a:p>
          <a:r>
            <a:rPr lang="en-US" dirty="0"/>
            <a:t>2. It assumes independence among features, making it suitable for high-dimensional datasets with potentially correlated features.</a:t>
          </a:r>
          <a:endParaRPr lang="en-IN" dirty="0"/>
        </a:p>
      </dgm:t>
    </dgm:pt>
    <dgm:pt modelId="{EAC38800-C922-4E35-9C03-CE67961A5CC7}" type="parTrans" cxnId="{FBE19DAB-DB9E-4E10-9213-CF4D942637AB}">
      <dgm:prSet/>
      <dgm:spPr/>
      <dgm:t>
        <a:bodyPr/>
        <a:lstStyle/>
        <a:p>
          <a:endParaRPr lang="en-IN"/>
        </a:p>
      </dgm:t>
    </dgm:pt>
    <dgm:pt modelId="{AEC23294-0A74-4C83-AD42-18C0E7991259}" type="sibTrans" cxnId="{FBE19DAB-DB9E-4E10-9213-CF4D942637AB}">
      <dgm:prSet/>
      <dgm:spPr/>
      <dgm:t>
        <a:bodyPr/>
        <a:lstStyle/>
        <a:p>
          <a:endParaRPr lang="en-IN"/>
        </a:p>
      </dgm:t>
    </dgm:pt>
    <dgm:pt modelId="{6C292849-5B04-46FF-954F-CB275194E115}">
      <dgm:prSet/>
      <dgm:spPr/>
      <dgm:t>
        <a:bodyPr/>
        <a:lstStyle/>
        <a:p>
          <a:r>
            <a:rPr lang="en-US" dirty="0"/>
            <a:t>3. Naive Bayes gracefully handles few missing data and is less prone to overfitting, particularly in sparse datasets.</a:t>
          </a:r>
          <a:endParaRPr lang="en-IN" dirty="0"/>
        </a:p>
      </dgm:t>
    </dgm:pt>
    <dgm:pt modelId="{670DDE3C-BF0C-4257-B77B-4CD5D6840A4B}" type="parTrans" cxnId="{669219CA-A692-4D79-9E48-0B3A90CF6E68}">
      <dgm:prSet/>
      <dgm:spPr/>
      <dgm:t>
        <a:bodyPr/>
        <a:lstStyle/>
        <a:p>
          <a:endParaRPr lang="en-IN"/>
        </a:p>
      </dgm:t>
    </dgm:pt>
    <dgm:pt modelId="{151F2C57-2F0C-4FEA-A724-0844BBE417C1}" type="sibTrans" cxnId="{669219CA-A692-4D79-9E48-0B3A90CF6E68}">
      <dgm:prSet/>
      <dgm:spPr/>
      <dgm:t>
        <a:bodyPr/>
        <a:lstStyle/>
        <a:p>
          <a:endParaRPr lang="en-IN"/>
        </a:p>
      </dgm:t>
    </dgm:pt>
    <dgm:pt modelId="{C2B3D7D5-B85B-45BD-BA34-8ED61474DF8B}">
      <dgm:prSet/>
      <dgm:spPr/>
      <dgm:t>
        <a:bodyPr/>
        <a:lstStyle/>
        <a:p>
          <a:r>
            <a:rPr lang="en-US" dirty="0"/>
            <a:t>4. The model provides probabilistic predictions, offering valuable insights into the likelihood of outcomes based on given features.</a:t>
          </a:r>
          <a:endParaRPr lang="en-IN" dirty="0"/>
        </a:p>
      </dgm:t>
    </dgm:pt>
    <dgm:pt modelId="{77C2EAA4-9394-4255-B0C4-25E01905ED8A}" type="parTrans" cxnId="{214F8352-139A-4F63-99C6-432E925AC09F}">
      <dgm:prSet/>
      <dgm:spPr/>
      <dgm:t>
        <a:bodyPr/>
        <a:lstStyle/>
        <a:p>
          <a:endParaRPr lang="en-IN"/>
        </a:p>
      </dgm:t>
    </dgm:pt>
    <dgm:pt modelId="{06F4E7DE-C5D9-41F1-938F-E6AA346BE2ED}" type="sibTrans" cxnId="{214F8352-139A-4F63-99C6-432E925AC09F}">
      <dgm:prSet/>
      <dgm:spPr/>
      <dgm:t>
        <a:bodyPr/>
        <a:lstStyle/>
        <a:p>
          <a:endParaRPr lang="en-IN"/>
        </a:p>
      </dgm:t>
    </dgm:pt>
    <dgm:pt modelId="{AB94B7BF-00F1-4C02-B9E3-10E4383E1FC9}" type="pres">
      <dgm:prSet presAssocID="{572F3DF8-5147-464B-8C9B-98F74BBB05F4}" presName="Name0" presStyleCnt="0">
        <dgm:presLayoutVars>
          <dgm:dir/>
          <dgm:resizeHandles val="exact"/>
        </dgm:presLayoutVars>
      </dgm:prSet>
      <dgm:spPr/>
    </dgm:pt>
    <dgm:pt modelId="{1E12A31D-66B1-4DCF-ADD2-6D130B979730}" type="pres">
      <dgm:prSet presAssocID="{70F5A2D6-CD90-4DF7-820D-4C44E86F8063}" presName="node" presStyleLbl="node1" presStyleIdx="0" presStyleCnt="4">
        <dgm:presLayoutVars>
          <dgm:bulletEnabled val="1"/>
        </dgm:presLayoutVars>
      </dgm:prSet>
      <dgm:spPr/>
    </dgm:pt>
    <dgm:pt modelId="{30800802-2D61-4908-858B-0259E2A4E7B2}" type="pres">
      <dgm:prSet presAssocID="{D9A1E991-50BE-44DD-9C79-326FDCC0DA4E}" presName="sibTrans" presStyleCnt="0"/>
      <dgm:spPr/>
    </dgm:pt>
    <dgm:pt modelId="{F74AD13F-915C-4BB6-A8B1-F79EEBF38AD7}" type="pres">
      <dgm:prSet presAssocID="{EDDBCB3C-55E6-4491-AC79-64FE6EF12263}" presName="node" presStyleLbl="node1" presStyleIdx="1" presStyleCnt="4">
        <dgm:presLayoutVars>
          <dgm:bulletEnabled val="1"/>
        </dgm:presLayoutVars>
      </dgm:prSet>
      <dgm:spPr/>
    </dgm:pt>
    <dgm:pt modelId="{D19C45D6-3B91-4550-A8D2-117D2D69ABF4}" type="pres">
      <dgm:prSet presAssocID="{AEC23294-0A74-4C83-AD42-18C0E7991259}" presName="sibTrans" presStyleCnt="0"/>
      <dgm:spPr/>
    </dgm:pt>
    <dgm:pt modelId="{FC424E60-266B-4372-8C9E-62D1A8773B2B}" type="pres">
      <dgm:prSet presAssocID="{6C292849-5B04-46FF-954F-CB275194E115}" presName="node" presStyleLbl="node1" presStyleIdx="2" presStyleCnt="4">
        <dgm:presLayoutVars>
          <dgm:bulletEnabled val="1"/>
        </dgm:presLayoutVars>
      </dgm:prSet>
      <dgm:spPr/>
    </dgm:pt>
    <dgm:pt modelId="{12A0273C-E356-4454-8F93-FF5990A24D5B}" type="pres">
      <dgm:prSet presAssocID="{151F2C57-2F0C-4FEA-A724-0844BBE417C1}" presName="sibTrans" presStyleCnt="0"/>
      <dgm:spPr/>
    </dgm:pt>
    <dgm:pt modelId="{DB0457E7-C192-42F7-9CDE-5C6B75E84DB6}" type="pres">
      <dgm:prSet presAssocID="{C2B3D7D5-B85B-45BD-BA34-8ED61474DF8B}" presName="node" presStyleLbl="node1" presStyleIdx="3" presStyleCnt="4">
        <dgm:presLayoutVars>
          <dgm:bulletEnabled val="1"/>
        </dgm:presLayoutVars>
      </dgm:prSet>
      <dgm:spPr/>
    </dgm:pt>
  </dgm:ptLst>
  <dgm:cxnLst>
    <dgm:cxn modelId="{77859362-B300-4698-9957-13462530902F}" type="presOf" srcId="{6C292849-5B04-46FF-954F-CB275194E115}" destId="{FC424E60-266B-4372-8C9E-62D1A8773B2B}" srcOrd="0" destOrd="0" presId="urn:microsoft.com/office/officeart/2005/8/layout/hList6"/>
    <dgm:cxn modelId="{79F29970-1FBA-41A6-A99E-AEF395824C2D}" type="presOf" srcId="{EDDBCB3C-55E6-4491-AC79-64FE6EF12263}" destId="{F74AD13F-915C-4BB6-A8B1-F79EEBF38AD7}" srcOrd="0" destOrd="0" presId="urn:microsoft.com/office/officeart/2005/8/layout/hList6"/>
    <dgm:cxn modelId="{214F8352-139A-4F63-99C6-432E925AC09F}" srcId="{572F3DF8-5147-464B-8C9B-98F74BBB05F4}" destId="{C2B3D7D5-B85B-45BD-BA34-8ED61474DF8B}" srcOrd="3" destOrd="0" parTransId="{77C2EAA4-9394-4255-B0C4-25E01905ED8A}" sibTransId="{06F4E7DE-C5D9-41F1-938F-E6AA346BE2ED}"/>
    <dgm:cxn modelId="{4B9D09AB-E17E-46A9-9A13-2613C242A249}" type="presOf" srcId="{572F3DF8-5147-464B-8C9B-98F74BBB05F4}" destId="{AB94B7BF-00F1-4C02-B9E3-10E4383E1FC9}" srcOrd="0" destOrd="0" presId="urn:microsoft.com/office/officeart/2005/8/layout/hList6"/>
    <dgm:cxn modelId="{FBE19DAB-DB9E-4E10-9213-CF4D942637AB}" srcId="{572F3DF8-5147-464B-8C9B-98F74BBB05F4}" destId="{EDDBCB3C-55E6-4491-AC79-64FE6EF12263}" srcOrd="1" destOrd="0" parTransId="{EAC38800-C922-4E35-9C03-CE67961A5CC7}" sibTransId="{AEC23294-0A74-4C83-AD42-18C0E7991259}"/>
    <dgm:cxn modelId="{DEBF21B1-0353-43BB-A387-51B535BD4D35}" type="presOf" srcId="{C2B3D7D5-B85B-45BD-BA34-8ED61474DF8B}" destId="{DB0457E7-C192-42F7-9CDE-5C6B75E84DB6}" srcOrd="0" destOrd="0" presId="urn:microsoft.com/office/officeart/2005/8/layout/hList6"/>
    <dgm:cxn modelId="{3EC547B7-0F64-4F9E-A31B-50FE9434D9AD}" srcId="{572F3DF8-5147-464B-8C9B-98F74BBB05F4}" destId="{70F5A2D6-CD90-4DF7-820D-4C44E86F8063}" srcOrd="0" destOrd="0" parTransId="{394B0F31-5DA9-45C9-AA17-71D819F012A8}" sibTransId="{D9A1E991-50BE-44DD-9C79-326FDCC0DA4E}"/>
    <dgm:cxn modelId="{669219CA-A692-4D79-9E48-0B3A90CF6E68}" srcId="{572F3DF8-5147-464B-8C9B-98F74BBB05F4}" destId="{6C292849-5B04-46FF-954F-CB275194E115}" srcOrd="2" destOrd="0" parTransId="{670DDE3C-BF0C-4257-B77B-4CD5D6840A4B}" sibTransId="{151F2C57-2F0C-4FEA-A724-0844BBE417C1}"/>
    <dgm:cxn modelId="{1D97DCFD-A5E7-495D-B307-1B622EE5BE0B}" type="presOf" srcId="{70F5A2D6-CD90-4DF7-820D-4C44E86F8063}" destId="{1E12A31D-66B1-4DCF-ADD2-6D130B979730}" srcOrd="0" destOrd="0" presId="urn:microsoft.com/office/officeart/2005/8/layout/hList6"/>
    <dgm:cxn modelId="{B5047811-0029-4F90-8772-810B37A2ED6B}" type="presParOf" srcId="{AB94B7BF-00F1-4C02-B9E3-10E4383E1FC9}" destId="{1E12A31D-66B1-4DCF-ADD2-6D130B979730}" srcOrd="0" destOrd="0" presId="urn:microsoft.com/office/officeart/2005/8/layout/hList6"/>
    <dgm:cxn modelId="{6EB78379-A7CF-49E5-B91F-762AA4594DF6}" type="presParOf" srcId="{AB94B7BF-00F1-4C02-B9E3-10E4383E1FC9}" destId="{30800802-2D61-4908-858B-0259E2A4E7B2}" srcOrd="1" destOrd="0" presId="urn:microsoft.com/office/officeart/2005/8/layout/hList6"/>
    <dgm:cxn modelId="{407E4243-4EDD-4F1F-80CB-BA2A84ECEABC}" type="presParOf" srcId="{AB94B7BF-00F1-4C02-B9E3-10E4383E1FC9}" destId="{F74AD13F-915C-4BB6-A8B1-F79EEBF38AD7}" srcOrd="2" destOrd="0" presId="urn:microsoft.com/office/officeart/2005/8/layout/hList6"/>
    <dgm:cxn modelId="{6DDF9D65-1850-4621-AF95-65D68D4DAD18}" type="presParOf" srcId="{AB94B7BF-00F1-4C02-B9E3-10E4383E1FC9}" destId="{D19C45D6-3B91-4550-A8D2-117D2D69ABF4}" srcOrd="3" destOrd="0" presId="urn:microsoft.com/office/officeart/2005/8/layout/hList6"/>
    <dgm:cxn modelId="{C3488EA5-EAE2-470E-95DF-CC13D3066805}" type="presParOf" srcId="{AB94B7BF-00F1-4C02-B9E3-10E4383E1FC9}" destId="{FC424E60-266B-4372-8C9E-62D1A8773B2B}" srcOrd="4" destOrd="0" presId="urn:microsoft.com/office/officeart/2005/8/layout/hList6"/>
    <dgm:cxn modelId="{E42B6EB9-6961-4EAE-B944-BFA037E27418}" type="presParOf" srcId="{AB94B7BF-00F1-4C02-B9E3-10E4383E1FC9}" destId="{12A0273C-E356-4454-8F93-FF5990A24D5B}" srcOrd="5" destOrd="0" presId="urn:microsoft.com/office/officeart/2005/8/layout/hList6"/>
    <dgm:cxn modelId="{75CEA330-DB1D-41BC-84DE-AA05A1C6F657}" type="presParOf" srcId="{AB94B7BF-00F1-4C02-B9E3-10E4383E1FC9}" destId="{DB0457E7-C192-42F7-9CDE-5C6B75E84DB6}" srcOrd="6"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297A33A-1A44-419A-877C-F895B897CC28}" type="doc">
      <dgm:prSet loTypeId="urn:microsoft.com/office/officeart/2005/8/layout/bProcess4" loCatId="process" qsTypeId="urn:microsoft.com/office/officeart/2005/8/quickstyle/simple1" qsCatId="simple" csTypeId="urn:microsoft.com/office/officeart/2005/8/colors/accent1_2" csCatId="accent1"/>
      <dgm:spPr/>
      <dgm:t>
        <a:bodyPr/>
        <a:lstStyle/>
        <a:p>
          <a:endParaRPr lang="en-IN"/>
        </a:p>
      </dgm:t>
    </dgm:pt>
    <dgm:pt modelId="{35A12E66-9C9E-449C-855E-B2007657D343}">
      <dgm:prSet/>
      <dgm:spPr/>
      <dgm:t>
        <a:bodyPr/>
        <a:lstStyle/>
        <a:p>
          <a:r>
            <a:rPr lang="en-IN" dirty="0"/>
            <a:t>Importing Python Libraries</a:t>
          </a:r>
        </a:p>
      </dgm:t>
    </dgm:pt>
    <dgm:pt modelId="{F81C2FDF-DA9B-4DC0-9CD9-68875711BE06}" type="parTrans" cxnId="{380EF1DE-8021-4490-BF1E-8526CE3C8E91}">
      <dgm:prSet/>
      <dgm:spPr/>
      <dgm:t>
        <a:bodyPr/>
        <a:lstStyle/>
        <a:p>
          <a:endParaRPr lang="en-IN"/>
        </a:p>
      </dgm:t>
    </dgm:pt>
    <dgm:pt modelId="{313BE07E-B545-42E6-9F6D-DBDC6BDDEA09}" type="sibTrans" cxnId="{380EF1DE-8021-4490-BF1E-8526CE3C8E91}">
      <dgm:prSet/>
      <dgm:spPr/>
      <dgm:t>
        <a:bodyPr/>
        <a:lstStyle/>
        <a:p>
          <a:endParaRPr lang="en-IN"/>
        </a:p>
      </dgm:t>
    </dgm:pt>
    <dgm:pt modelId="{26801146-B108-4F8D-9CB9-05359C243446}">
      <dgm:prSet/>
      <dgm:spPr/>
      <dgm:t>
        <a:bodyPr/>
        <a:lstStyle/>
        <a:p>
          <a:r>
            <a:rPr lang="en-IN" dirty="0"/>
            <a:t>Reading and Visualisation of data frame</a:t>
          </a:r>
        </a:p>
      </dgm:t>
    </dgm:pt>
    <dgm:pt modelId="{0680DC21-7D3C-4678-A37E-801B1F8EDF86}" type="parTrans" cxnId="{C440930D-DD93-4050-A880-A0DEE29EF022}">
      <dgm:prSet/>
      <dgm:spPr/>
      <dgm:t>
        <a:bodyPr/>
        <a:lstStyle/>
        <a:p>
          <a:endParaRPr lang="en-IN"/>
        </a:p>
      </dgm:t>
    </dgm:pt>
    <dgm:pt modelId="{08F54FC2-6025-471B-9ECE-95781EFC4011}" type="sibTrans" cxnId="{C440930D-DD93-4050-A880-A0DEE29EF022}">
      <dgm:prSet/>
      <dgm:spPr/>
      <dgm:t>
        <a:bodyPr/>
        <a:lstStyle/>
        <a:p>
          <a:endParaRPr lang="en-IN"/>
        </a:p>
      </dgm:t>
    </dgm:pt>
    <dgm:pt modelId="{E6428658-A76E-4BE9-8B64-F0081780BB50}">
      <dgm:prSet/>
      <dgm:spPr/>
      <dgm:t>
        <a:bodyPr/>
        <a:lstStyle/>
        <a:p>
          <a:r>
            <a:rPr lang="en-IN" dirty="0"/>
            <a:t>Assessing data and null values present in the dataset.</a:t>
          </a:r>
        </a:p>
      </dgm:t>
    </dgm:pt>
    <dgm:pt modelId="{182445A1-A522-49B7-9CAA-26CCA2789C45}" type="parTrans" cxnId="{1C987191-D29B-4E43-BE4D-2FEC2845A78C}">
      <dgm:prSet/>
      <dgm:spPr/>
      <dgm:t>
        <a:bodyPr/>
        <a:lstStyle/>
        <a:p>
          <a:endParaRPr lang="en-IN"/>
        </a:p>
      </dgm:t>
    </dgm:pt>
    <dgm:pt modelId="{48BD769E-601F-4838-88D9-2282DD852687}" type="sibTrans" cxnId="{1C987191-D29B-4E43-BE4D-2FEC2845A78C}">
      <dgm:prSet/>
      <dgm:spPr/>
      <dgm:t>
        <a:bodyPr/>
        <a:lstStyle/>
        <a:p>
          <a:endParaRPr lang="en-IN"/>
        </a:p>
      </dgm:t>
    </dgm:pt>
    <dgm:pt modelId="{12346450-D16B-441B-AFE1-E8B2C624AB89}">
      <dgm:prSet/>
      <dgm:spPr/>
      <dgm:t>
        <a:bodyPr/>
        <a:lstStyle/>
        <a:p>
          <a:r>
            <a:rPr lang="en-IN" dirty="0"/>
            <a:t>Data preprocessing </a:t>
          </a:r>
        </a:p>
      </dgm:t>
    </dgm:pt>
    <dgm:pt modelId="{5AB68BDC-80C4-45AC-89FB-0BC42ED4E1D9}" type="parTrans" cxnId="{BFD9EE7F-4706-4C81-95E5-D392752C455C}">
      <dgm:prSet/>
      <dgm:spPr/>
      <dgm:t>
        <a:bodyPr/>
        <a:lstStyle/>
        <a:p>
          <a:endParaRPr lang="en-IN"/>
        </a:p>
      </dgm:t>
    </dgm:pt>
    <dgm:pt modelId="{FAF3197B-B090-4B88-9885-04140B34F42C}" type="sibTrans" cxnId="{BFD9EE7F-4706-4C81-95E5-D392752C455C}">
      <dgm:prSet/>
      <dgm:spPr/>
      <dgm:t>
        <a:bodyPr/>
        <a:lstStyle/>
        <a:p>
          <a:endParaRPr lang="en-IN"/>
        </a:p>
      </dgm:t>
    </dgm:pt>
    <dgm:pt modelId="{59DF5A39-E2D5-4E6A-A2BB-454C7EB8FA78}">
      <dgm:prSet/>
      <dgm:spPr/>
      <dgm:t>
        <a:bodyPr/>
        <a:lstStyle/>
        <a:p>
          <a:r>
            <a:rPr lang="en-IN" dirty="0"/>
            <a:t>Scaling of features and dividing into testing and training data.</a:t>
          </a:r>
        </a:p>
      </dgm:t>
    </dgm:pt>
    <dgm:pt modelId="{7CEFFC93-CBDF-4E60-80D8-3B2A100CB53F}" type="parTrans" cxnId="{FE930D06-EB10-4098-83D0-F7BF1604329B}">
      <dgm:prSet/>
      <dgm:spPr/>
      <dgm:t>
        <a:bodyPr/>
        <a:lstStyle/>
        <a:p>
          <a:endParaRPr lang="en-IN"/>
        </a:p>
      </dgm:t>
    </dgm:pt>
    <dgm:pt modelId="{0B8F2537-D37B-44E1-96F8-E2AD2EF38554}" type="sibTrans" cxnId="{FE930D06-EB10-4098-83D0-F7BF1604329B}">
      <dgm:prSet/>
      <dgm:spPr/>
      <dgm:t>
        <a:bodyPr/>
        <a:lstStyle/>
        <a:p>
          <a:endParaRPr lang="en-IN"/>
        </a:p>
      </dgm:t>
    </dgm:pt>
    <dgm:pt modelId="{8DD71351-FE90-4415-B0A8-9104232AAC97}">
      <dgm:prSet/>
      <dgm:spPr/>
      <dgm:t>
        <a:bodyPr/>
        <a:lstStyle/>
        <a:p>
          <a:r>
            <a:rPr lang="en-IN" dirty="0"/>
            <a:t>Training the model based on Naïve bayes Algorithm </a:t>
          </a:r>
        </a:p>
      </dgm:t>
    </dgm:pt>
    <dgm:pt modelId="{08919A00-91E9-4DFC-8EE5-2B3CF137C63B}" type="parTrans" cxnId="{D11809C9-2D3A-49CA-A6E0-732EC57E0036}">
      <dgm:prSet/>
      <dgm:spPr/>
      <dgm:t>
        <a:bodyPr/>
        <a:lstStyle/>
        <a:p>
          <a:endParaRPr lang="en-IN"/>
        </a:p>
      </dgm:t>
    </dgm:pt>
    <dgm:pt modelId="{90F0F18F-3F9B-4812-8186-8DB2B2A0A0FF}" type="sibTrans" cxnId="{D11809C9-2D3A-49CA-A6E0-732EC57E0036}">
      <dgm:prSet/>
      <dgm:spPr/>
      <dgm:t>
        <a:bodyPr/>
        <a:lstStyle/>
        <a:p>
          <a:endParaRPr lang="en-IN"/>
        </a:p>
      </dgm:t>
    </dgm:pt>
    <dgm:pt modelId="{4B775A8B-7A71-40E9-ADFE-5C4EE3E52A9B}">
      <dgm:prSet/>
      <dgm:spPr/>
      <dgm:t>
        <a:bodyPr/>
        <a:lstStyle/>
        <a:p>
          <a:r>
            <a:rPr lang="en-IN" dirty="0"/>
            <a:t>Prediction with test data</a:t>
          </a:r>
        </a:p>
      </dgm:t>
    </dgm:pt>
    <dgm:pt modelId="{7678403B-8C60-455F-9C48-7462E113E540}" type="parTrans" cxnId="{F72D125A-735F-458E-88D2-A9ACA9C1E121}">
      <dgm:prSet/>
      <dgm:spPr/>
      <dgm:t>
        <a:bodyPr/>
        <a:lstStyle/>
        <a:p>
          <a:endParaRPr lang="en-IN"/>
        </a:p>
      </dgm:t>
    </dgm:pt>
    <dgm:pt modelId="{B659E9BF-BEB5-43E3-B94C-6D0C9D3B9D58}" type="sibTrans" cxnId="{F72D125A-735F-458E-88D2-A9ACA9C1E121}">
      <dgm:prSet/>
      <dgm:spPr/>
      <dgm:t>
        <a:bodyPr/>
        <a:lstStyle/>
        <a:p>
          <a:endParaRPr lang="en-IN"/>
        </a:p>
      </dgm:t>
    </dgm:pt>
    <dgm:pt modelId="{908C365E-7C6D-4852-8E19-B6925C5E6683}">
      <dgm:prSet/>
      <dgm:spPr/>
      <dgm:t>
        <a:bodyPr/>
        <a:lstStyle/>
        <a:p>
          <a:r>
            <a:rPr lang="en-IN" dirty="0"/>
            <a:t>Model evaluation </a:t>
          </a:r>
        </a:p>
      </dgm:t>
    </dgm:pt>
    <dgm:pt modelId="{46D5619E-AA20-4263-82C9-033177014322}" type="parTrans" cxnId="{932CBE6B-B799-4A80-89B0-4E7847A1C52C}">
      <dgm:prSet/>
      <dgm:spPr/>
      <dgm:t>
        <a:bodyPr/>
        <a:lstStyle/>
        <a:p>
          <a:endParaRPr lang="en-IN"/>
        </a:p>
      </dgm:t>
    </dgm:pt>
    <dgm:pt modelId="{9C1802A4-1E71-490D-AE68-37F6B220E57E}" type="sibTrans" cxnId="{932CBE6B-B799-4A80-89B0-4E7847A1C52C}">
      <dgm:prSet/>
      <dgm:spPr/>
      <dgm:t>
        <a:bodyPr/>
        <a:lstStyle/>
        <a:p>
          <a:endParaRPr lang="en-IN"/>
        </a:p>
      </dgm:t>
    </dgm:pt>
    <dgm:pt modelId="{ED8B6298-F2CC-461A-9396-B2608C1D5B63}" type="pres">
      <dgm:prSet presAssocID="{E297A33A-1A44-419A-877C-F895B897CC28}" presName="Name0" presStyleCnt="0">
        <dgm:presLayoutVars>
          <dgm:dir/>
          <dgm:resizeHandles/>
        </dgm:presLayoutVars>
      </dgm:prSet>
      <dgm:spPr/>
    </dgm:pt>
    <dgm:pt modelId="{8662C38E-6E5A-416C-B562-A05D09CA6196}" type="pres">
      <dgm:prSet presAssocID="{35A12E66-9C9E-449C-855E-B2007657D343}" presName="compNode" presStyleCnt="0"/>
      <dgm:spPr/>
    </dgm:pt>
    <dgm:pt modelId="{7956956C-561D-428C-AC5D-2A506384D437}" type="pres">
      <dgm:prSet presAssocID="{35A12E66-9C9E-449C-855E-B2007657D343}" presName="dummyConnPt" presStyleCnt="0"/>
      <dgm:spPr/>
    </dgm:pt>
    <dgm:pt modelId="{C08154A8-D9B7-4C0D-92D0-E9683F3EA20F}" type="pres">
      <dgm:prSet presAssocID="{35A12E66-9C9E-449C-855E-B2007657D343}" presName="node" presStyleLbl="node1" presStyleIdx="0" presStyleCnt="8">
        <dgm:presLayoutVars>
          <dgm:bulletEnabled val="1"/>
        </dgm:presLayoutVars>
      </dgm:prSet>
      <dgm:spPr/>
    </dgm:pt>
    <dgm:pt modelId="{A1C80C32-DB5D-4C98-8721-9FEB7D5C5101}" type="pres">
      <dgm:prSet presAssocID="{313BE07E-B545-42E6-9F6D-DBDC6BDDEA09}" presName="sibTrans" presStyleLbl="bgSibTrans2D1" presStyleIdx="0" presStyleCnt="7"/>
      <dgm:spPr/>
    </dgm:pt>
    <dgm:pt modelId="{B2FFA53C-6D4D-4CC7-A38C-925E4DA74393}" type="pres">
      <dgm:prSet presAssocID="{26801146-B108-4F8D-9CB9-05359C243446}" presName="compNode" presStyleCnt="0"/>
      <dgm:spPr/>
    </dgm:pt>
    <dgm:pt modelId="{D1DE8729-DF93-4147-AE87-9BEBC6BC5C44}" type="pres">
      <dgm:prSet presAssocID="{26801146-B108-4F8D-9CB9-05359C243446}" presName="dummyConnPt" presStyleCnt="0"/>
      <dgm:spPr/>
    </dgm:pt>
    <dgm:pt modelId="{9922E9BC-FC73-4D80-B6D3-E21DA4D86DD8}" type="pres">
      <dgm:prSet presAssocID="{26801146-B108-4F8D-9CB9-05359C243446}" presName="node" presStyleLbl="node1" presStyleIdx="1" presStyleCnt="8">
        <dgm:presLayoutVars>
          <dgm:bulletEnabled val="1"/>
        </dgm:presLayoutVars>
      </dgm:prSet>
      <dgm:spPr/>
    </dgm:pt>
    <dgm:pt modelId="{17A875CA-B536-40EA-9337-67EB841A44E4}" type="pres">
      <dgm:prSet presAssocID="{08F54FC2-6025-471B-9ECE-95781EFC4011}" presName="sibTrans" presStyleLbl="bgSibTrans2D1" presStyleIdx="1" presStyleCnt="7"/>
      <dgm:spPr/>
    </dgm:pt>
    <dgm:pt modelId="{0BE5DEA7-AAB5-4252-94C3-17971FE29987}" type="pres">
      <dgm:prSet presAssocID="{E6428658-A76E-4BE9-8B64-F0081780BB50}" presName="compNode" presStyleCnt="0"/>
      <dgm:spPr/>
    </dgm:pt>
    <dgm:pt modelId="{A12D1015-B907-4FEF-889C-30847E9DDF66}" type="pres">
      <dgm:prSet presAssocID="{E6428658-A76E-4BE9-8B64-F0081780BB50}" presName="dummyConnPt" presStyleCnt="0"/>
      <dgm:spPr/>
    </dgm:pt>
    <dgm:pt modelId="{A4A56DF9-31E1-4B09-95F2-6BC907C04B75}" type="pres">
      <dgm:prSet presAssocID="{E6428658-A76E-4BE9-8B64-F0081780BB50}" presName="node" presStyleLbl="node1" presStyleIdx="2" presStyleCnt="8">
        <dgm:presLayoutVars>
          <dgm:bulletEnabled val="1"/>
        </dgm:presLayoutVars>
      </dgm:prSet>
      <dgm:spPr/>
    </dgm:pt>
    <dgm:pt modelId="{510C991B-A556-4411-A538-D990BCE82547}" type="pres">
      <dgm:prSet presAssocID="{48BD769E-601F-4838-88D9-2282DD852687}" presName="sibTrans" presStyleLbl="bgSibTrans2D1" presStyleIdx="2" presStyleCnt="7"/>
      <dgm:spPr/>
    </dgm:pt>
    <dgm:pt modelId="{5A0D385A-8C94-4597-89E6-5AB47CCD2795}" type="pres">
      <dgm:prSet presAssocID="{12346450-D16B-441B-AFE1-E8B2C624AB89}" presName="compNode" presStyleCnt="0"/>
      <dgm:spPr/>
    </dgm:pt>
    <dgm:pt modelId="{54AACBFB-672C-4168-BEBA-26DE8B39F22A}" type="pres">
      <dgm:prSet presAssocID="{12346450-D16B-441B-AFE1-E8B2C624AB89}" presName="dummyConnPt" presStyleCnt="0"/>
      <dgm:spPr/>
    </dgm:pt>
    <dgm:pt modelId="{9278B081-B7B7-46CB-9F66-96559D50266A}" type="pres">
      <dgm:prSet presAssocID="{12346450-D16B-441B-AFE1-E8B2C624AB89}" presName="node" presStyleLbl="node1" presStyleIdx="3" presStyleCnt="8">
        <dgm:presLayoutVars>
          <dgm:bulletEnabled val="1"/>
        </dgm:presLayoutVars>
      </dgm:prSet>
      <dgm:spPr/>
    </dgm:pt>
    <dgm:pt modelId="{A59D1221-DC11-415F-AE05-FA63727AC9F4}" type="pres">
      <dgm:prSet presAssocID="{FAF3197B-B090-4B88-9885-04140B34F42C}" presName="sibTrans" presStyleLbl="bgSibTrans2D1" presStyleIdx="3" presStyleCnt="7"/>
      <dgm:spPr/>
    </dgm:pt>
    <dgm:pt modelId="{6651370F-2971-4835-ABDA-9F2E38619D7A}" type="pres">
      <dgm:prSet presAssocID="{59DF5A39-E2D5-4E6A-A2BB-454C7EB8FA78}" presName="compNode" presStyleCnt="0"/>
      <dgm:spPr/>
    </dgm:pt>
    <dgm:pt modelId="{B2A80A85-636B-4B2A-87A6-4E685BC9E620}" type="pres">
      <dgm:prSet presAssocID="{59DF5A39-E2D5-4E6A-A2BB-454C7EB8FA78}" presName="dummyConnPt" presStyleCnt="0"/>
      <dgm:spPr/>
    </dgm:pt>
    <dgm:pt modelId="{BE352230-6B05-4707-A39B-DEEF6F03207D}" type="pres">
      <dgm:prSet presAssocID="{59DF5A39-E2D5-4E6A-A2BB-454C7EB8FA78}" presName="node" presStyleLbl="node1" presStyleIdx="4" presStyleCnt="8">
        <dgm:presLayoutVars>
          <dgm:bulletEnabled val="1"/>
        </dgm:presLayoutVars>
      </dgm:prSet>
      <dgm:spPr/>
    </dgm:pt>
    <dgm:pt modelId="{F07655C4-815D-48E3-8A5D-7ACF78973D9E}" type="pres">
      <dgm:prSet presAssocID="{0B8F2537-D37B-44E1-96F8-E2AD2EF38554}" presName="sibTrans" presStyleLbl="bgSibTrans2D1" presStyleIdx="4" presStyleCnt="7"/>
      <dgm:spPr/>
    </dgm:pt>
    <dgm:pt modelId="{C1E61ADB-0C5B-4A35-8882-314080174AB4}" type="pres">
      <dgm:prSet presAssocID="{8DD71351-FE90-4415-B0A8-9104232AAC97}" presName="compNode" presStyleCnt="0"/>
      <dgm:spPr/>
    </dgm:pt>
    <dgm:pt modelId="{20EFE297-F0F2-4875-809E-92FA488B4FC8}" type="pres">
      <dgm:prSet presAssocID="{8DD71351-FE90-4415-B0A8-9104232AAC97}" presName="dummyConnPt" presStyleCnt="0"/>
      <dgm:spPr/>
    </dgm:pt>
    <dgm:pt modelId="{FE8D3A3B-8EB7-4D18-A098-565D2B1093B3}" type="pres">
      <dgm:prSet presAssocID="{8DD71351-FE90-4415-B0A8-9104232AAC97}" presName="node" presStyleLbl="node1" presStyleIdx="5" presStyleCnt="8">
        <dgm:presLayoutVars>
          <dgm:bulletEnabled val="1"/>
        </dgm:presLayoutVars>
      </dgm:prSet>
      <dgm:spPr/>
    </dgm:pt>
    <dgm:pt modelId="{31058D44-5097-428F-B477-546C43380F15}" type="pres">
      <dgm:prSet presAssocID="{90F0F18F-3F9B-4812-8186-8DB2B2A0A0FF}" presName="sibTrans" presStyleLbl="bgSibTrans2D1" presStyleIdx="5" presStyleCnt="7"/>
      <dgm:spPr/>
    </dgm:pt>
    <dgm:pt modelId="{C60D9DB5-90F9-4F29-9D30-45DC31E4CC2D}" type="pres">
      <dgm:prSet presAssocID="{4B775A8B-7A71-40E9-ADFE-5C4EE3E52A9B}" presName="compNode" presStyleCnt="0"/>
      <dgm:spPr/>
    </dgm:pt>
    <dgm:pt modelId="{5AC6355D-0F53-4164-AF7F-A481F58F4174}" type="pres">
      <dgm:prSet presAssocID="{4B775A8B-7A71-40E9-ADFE-5C4EE3E52A9B}" presName="dummyConnPt" presStyleCnt="0"/>
      <dgm:spPr/>
    </dgm:pt>
    <dgm:pt modelId="{CA0FA4DE-5693-423E-B592-1D6348FACF9D}" type="pres">
      <dgm:prSet presAssocID="{4B775A8B-7A71-40E9-ADFE-5C4EE3E52A9B}" presName="node" presStyleLbl="node1" presStyleIdx="6" presStyleCnt="8">
        <dgm:presLayoutVars>
          <dgm:bulletEnabled val="1"/>
        </dgm:presLayoutVars>
      </dgm:prSet>
      <dgm:spPr/>
    </dgm:pt>
    <dgm:pt modelId="{00C936FD-49AC-408E-91C7-CED71850E9E4}" type="pres">
      <dgm:prSet presAssocID="{B659E9BF-BEB5-43E3-B94C-6D0C9D3B9D58}" presName="sibTrans" presStyleLbl="bgSibTrans2D1" presStyleIdx="6" presStyleCnt="7"/>
      <dgm:spPr/>
    </dgm:pt>
    <dgm:pt modelId="{F795572F-8647-4E46-9787-285A49304191}" type="pres">
      <dgm:prSet presAssocID="{908C365E-7C6D-4852-8E19-B6925C5E6683}" presName="compNode" presStyleCnt="0"/>
      <dgm:spPr/>
    </dgm:pt>
    <dgm:pt modelId="{F2E1C24C-D7CF-4C6A-B8DB-500D7C5FDAD2}" type="pres">
      <dgm:prSet presAssocID="{908C365E-7C6D-4852-8E19-B6925C5E6683}" presName="dummyConnPt" presStyleCnt="0"/>
      <dgm:spPr/>
    </dgm:pt>
    <dgm:pt modelId="{CF123035-5E7D-44E8-B576-171119EB692B}" type="pres">
      <dgm:prSet presAssocID="{908C365E-7C6D-4852-8E19-B6925C5E6683}" presName="node" presStyleLbl="node1" presStyleIdx="7" presStyleCnt="8">
        <dgm:presLayoutVars>
          <dgm:bulletEnabled val="1"/>
        </dgm:presLayoutVars>
      </dgm:prSet>
      <dgm:spPr/>
    </dgm:pt>
  </dgm:ptLst>
  <dgm:cxnLst>
    <dgm:cxn modelId="{FE930D06-EB10-4098-83D0-F7BF1604329B}" srcId="{E297A33A-1A44-419A-877C-F895B897CC28}" destId="{59DF5A39-E2D5-4E6A-A2BB-454C7EB8FA78}" srcOrd="4" destOrd="0" parTransId="{7CEFFC93-CBDF-4E60-80D8-3B2A100CB53F}" sibTransId="{0B8F2537-D37B-44E1-96F8-E2AD2EF38554}"/>
    <dgm:cxn modelId="{C440930D-DD93-4050-A880-A0DEE29EF022}" srcId="{E297A33A-1A44-419A-877C-F895B897CC28}" destId="{26801146-B108-4F8D-9CB9-05359C243446}" srcOrd="1" destOrd="0" parTransId="{0680DC21-7D3C-4678-A37E-801B1F8EDF86}" sibTransId="{08F54FC2-6025-471B-9ECE-95781EFC4011}"/>
    <dgm:cxn modelId="{A3232F12-F1AB-4AD1-A5E9-465851C03D57}" type="presOf" srcId="{E297A33A-1A44-419A-877C-F895B897CC28}" destId="{ED8B6298-F2CC-461A-9396-B2608C1D5B63}" srcOrd="0" destOrd="0" presId="urn:microsoft.com/office/officeart/2005/8/layout/bProcess4"/>
    <dgm:cxn modelId="{C599C014-BB4D-4E75-91B0-F4A5C682767F}" type="presOf" srcId="{0B8F2537-D37B-44E1-96F8-E2AD2EF38554}" destId="{F07655C4-815D-48E3-8A5D-7ACF78973D9E}" srcOrd="0" destOrd="0" presId="urn:microsoft.com/office/officeart/2005/8/layout/bProcess4"/>
    <dgm:cxn modelId="{82718E1E-F314-419E-A986-1314BD578D20}" type="presOf" srcId="{B659E9BF-BEB5-43E3-B94C-6D0C9D3B9D58}" destId="{00C936FD-49AC-408E-91C7-CED71850E9E4}" srcOrd="0" destOrd="0" presId="urn:microsoft.com/office/officeart/2005/8/layout/bProcess4"/>
    <dgm:cxn modelId="{D9BBE65F-07D0-4CC2-959D-3EE93C7B16D7}" type="presOf" srcId="{8DD71351-FE90-4415-B0A8-9104232AAC97}" destId="{FE8D3A3B-8EB7-4D18-A098-565D2B1093B3}" srcOrd="0" destOrd="0" presId="urn:microsoft.com/office/officeart/2005/8/layout/bProcess4"/>
    <dgm:cxn modelId="{932CBE6B-B799-4A80-89B0-4E7847A1C52C}" srcId="{E297A33A-1A44-419A-877C-F895B897CC28}" destId="{908C365E-7C6D-4852-8E19-B6925C5E6683}" srcOrd="7" destOrd="0" parTransId="{46D5619E-AA20-4263-82C9-033177014322}" sibTransId="{9C1802A4-1E71-490D-AE68-37F6B220E57E}"/>
    <dgm:cxn modelId="{5BCC1670-A220-4D88-9484-8102B8DFCBFB}" type="presOf" srcId="{90F0F18F-3F9B-4812-8186-8DB2B2A0A0FF}" destId="{31058D44-5097-428F-B477-546C43380F15}" srcOrd="0" destOrd="0" presId="urn:microsoft.com/office/officeart/2005/8/layout/bProcess4"/>
    <dgm:cxn modelId="{F72D125A-735F-458E-88D2-A9ACA9C1E121}" srcId="{E297A33A-1A44-419A-877C-F895B897CC28}" destId="{4B775A8B-7A71-40E9-ADFE-5C4EE3E52A9B}" srcOrd="6" destOrd="0" parTransId="{7678403B-8C60-455F-9C48-7462E113E540}" sibTransId="{B659E9BF-BEB5-43E3-B94C-6D0C9D3B9D58}"/>
    <dgm:cxn modelId="{BFD9EE7F-4706-4C81-95E5-D392752C455C}" srcId="{E297A33A-1A44-419A-877C-F895B897CC28}" destId="{12346450-D16B-441B-AFE1-E8B2C624AB89}" srcOrd="3" destOrd="0" parTransId="{5AB68BDC-80C4-45AC-89FB-0BC42ED4E1D9}" sibTransId="{FAF3197B-B090-4B88-9885-04140B34F42C}"/>
    <dgm:cxn modelId="{1C987191-D29B-4E43-BE4D-2FEC2845A78C}" srcId="{E297A33A-1A44-419A-877C-F895B897CC28}" destId="{E6428658-A76E-4BE9-8B64-F0081780BB50}" srcOrd="2" destOrd="0" parTransId="{182445A1-A522-49B7-9CAA-26CCA2789C45}" sibTransId="{48BD769E-601F-4838-88D9-2282DD852687}"/>
    <dgm:cxn modelId="{B59953A4-B08C-47AB-BEA5-F768E6A851B8}" type="presOf" srcId="{48BD769E-601F-4838-88D9-2282DD852687}" destId="{510C991B-A556-4411-A538-D990BCE82547}" srcOrd="0" destOrd="0" presId="urn:microsoft.com/office/officeart/2005/8/layout/bProcess4"/>
    <dgm:cxn modelId="{C6916BA5-0B19-4FBD-9443-D4BB2CADF562}" type="presOf" srcId="{313BE07E-B545-42E6-9F6D-DBDC6BDDEA09}" destId="{A1C80C32-DB5D-4C98-8721-9FEB7D5C5101}" srcOrd="0" destOrd="0" presId="urn:microsoft.com/office/officeart/2005/8/layout/bProcess4"/>
    <dgm:cxn modelId="{9E886AA7-E5BC-41E8-B2DE-0514529464AD}" type="presOf" srcId="{26801146-B108-4F8D-9CB9-05359C243446}" destId="{9922E9BC-FC73-4D80-B6D3-E21DA4D86DD8}" srcOrd="0" destOrd="0" presId="urn:microsoft.com/office/officeart/2005/8/layout/bProcess4"/>
    <dgm:cxn modelId="{FBDA5EB0-B7CD-43AE-9A4A-EF03693A07B8}" type="presOf" srcId="{FAF3197B-B090-4B88-9885-04140B34F42C}" destId="{A59D1221-DC11-415F-AE05-FA63727AC9F4}" srcOrd="0" destOrd="0" presId="urn:microsoft.com/office/officeart/2005/8/layout/bProcess4"/>
    <dgm:cxn modelId="{059A5DB1-207E-4449-A779-CC876D5917E4}" type="presOf" srcId="{E6428658-A76E-4BE9-8B64-F0081780BB50}" destId="{A4A56DF9-31E1-4B09-95F2-6BC907C04B75}" srcOrd="0" destOrd="0" presId="urn:microsoft.com/office/officeart/2005/8/layout/bProcess4"/>
    <dgm:cxn modelId="{1D02A5B3-20F7-4747-886A-D68BA160B090}" type="presOf" srcId="{12346450-D16B-441B-AFE1-E8B2C624AB89}" destId="{9278B081-B7B7-46CB-9F66-96559D50266A}" srcOrd="0" destOrd="0" presId="urn:microsoft.com/office/officeart/2005/8/layout/bProcess4"/>
    <dgm:cxn modelId="{66914CC5-1C76-439C-80F1-B88E40E552FB}" type="presOf" srcId="{35A12E66-9C9E-449C-855E-B2007657D343}" destId="{C08154A8-D9B7-4C0D-92D0-E9683F3EA20F}" srcOrd="0" destOrd="0" presId="urn:microsoft.com/office/officeart/2005/8/layout/bProcess4"/>
    <dgm:cxn modelId="{D11809C9-2D3A-49CA-A6E0-732EC57E0036}" srcId="{E297A33A-1A44-419A-877C-F895B897CC28}" destId="{8DD71351-FE90-4415-B0A8-9104232AAC97}" srcOrd="5" destOrd="0" parTransId="{08919A00-91E9-4DFC-8EE5-2B3CF137C63B}" sibTransId="{90F0F18F-3F9B-4812-8186-8DB2B2A0A0FF}"/>
    <dgm:cxn modelId="{064D3ED0-4CA7-40DB-83F9-E42A05855F48}" type="presOf" srcId="{59DF5A39-E2D5-4E6A-A2BB-454C7EB8FA78}" destId="{BE352230-6B05-4707-A39B-DEEF6F03207D}" srcOrd="0" destOrd="0" presId="urn:microsoft.com/office/officeart/2005/8/layout/bProcess4"/>
    <dgm:cxn modelId="{380EF1DE-8021-4490-BF1E-8526CE3C8E91}" srcId="{E297A33A-1A44-419A-877C-F895B897CC28}" destId="{35A12E66-9C9E-449C-855E-B2007657D343}" srcOrd="0" destOrd="0" parTransId="{F81C2FDF-DA9B-4DC0-9CD9-68875711BE06}" sibTransId="{313BE07E-B545-42E6-9F6D-DBDC6BDDEA09}"/>
    <dgm:cxn modelId="{0A9BD6DF-B5B0-4DB3-8E17-7CEC4217195D}" type="presOf" srcId="{908C365E-7C6D-4852-8E19-B6925C5E6683}" destId="{CF123035-5E7D-44E8-B576-171119EB692B}" srcOrd="0" destOrd="0" presId="urn:microsoft.com/office/officeart/2005/8/layout/bProcess4"/>
    <dgm:cxn modelId="{7F108EED-EEE8-40AD-9E3D-C8CDC23B76A6}" type="presOf" srcId="{08F54FC2-6025-471B-9ECE-95781EFC4011}" destId="{17A875CA-B536-40EA-9337-67EB841A44E4}" srcOrd="0" destOrd="0" presId="urn:microsoft.com/office/officeart/2005/8/layout/bProcess4"/>
    <dgm:cxn modelId="{16FBA7F3-F1F6-485F-A8E8-B2CA1D65CE9E}" type="presOf" srcId="{4B775A8B-7A71-40E9-ADFE-5C4EE3E52A9B}" destId="{CA0FA4DE-5693-423E-B592-1D6348FACF9D}" srcOrd="0" destOrd="0" presId="urn:microsoft.com/office/officeart/2005/8/layout/bProcess4"/>
    <dgm:cxn modelId="{AF0F1817-09B2-4BA8-8D4E-E6D98A26139C}" type="presParOf" srcId="{ED8B6298-F2CC-461A-9396-B2608C1D5B63}" destId="{8662C38E-6E5A-416C-B562-A05D09CA6196}" srcOrd="0" destOrd="0" presId="urn:microsoft.com/office/officeart/2005/8/layout/bProcess4"/>
    <dgm:cxn modelId="{27270F94-AE8D-4DC2-BFC1-F76BB3CF0C52}" type="presParOf" srcId="{8662C38E-6E5A-416C-B562-A05D09CA6196}" destId="{7956956C-561D-428C-AC5D-2A506384D437}" srcOrd="0" destOrd="0" presId="urn:microsoft.com/office/officeart/2005/8/layout/bProcess4"/>
    <dgm:cxn modelId="{70894240-A6FD-4A98-91B6-0AEE3AD35C38}" type="presParOf" srcId="{8662C38E-6E5A-416C-B562-A05D09CA6196}" destId="{C08154A8-D9B7-4C0D-92D0-E9683F3EA20F}" srcOrd="1" destOrd="0" presId="urn:microsoft.com/office/officeart/2005/8/layout/bProcess4"/>
    <dgm:cxn modelId="{A9ED755E-34D2-46A0-8559-6DA8368A3DFF}" type="presParOf" srcId="{ED8B6298-F2CC-461A-9396-B2608C1D5B63}" destId="{A1C80C32-DB5D-4C98-8721-9FEB7D5C5101}" srcOrd="1" destOrd="0" presId="urn:microsoft.com/office/officeart/2005/8/layout/bProcess4"/>
    <dgm:cxn modelId="{F30DA6A8-E948-4958-846F-F0B343236CF7}" type="presParOf" srcId="{ED8B6298-F2CC-461A-9396-B2608C1D5B63}" destId="{B2FFA53C-6D4D-4CC7-A38C-925E4DA74393}" srcOrd="2" destOrd="0" presId="urn:microsoft.com/office/officeart/2005/8/layout/bProcess4"/>
    <dgm:cxn modelId="{CAEE0F04-ED75-49F2-BAC5-E4A3570DFE42}" type="presParOf" srcId="{B2FFA53C-6D4D-4CC7-A38C-925E4DA74393}" destId="{D1DE8729-DF93-4147-AE87-9BEBC6BC5C44}" srcOrd="0" destOrd="0" presId="urn:microsoft.com/office/officeart/2005/8/layout/bProcess4"/>
    <dgm:cxn modelId="{B22C2199-7AEA-4C38-9738-9BE7FCA78AF0}" type="presParOf" srcId="{B2FFA53C-6D4D-4CC7-A38C-925E4DA74393}" destId="{9922E9BC-FC73-4D80-B6D3-E21DA4D86DD8}" srcOrd="1" destOrd="0" presId="urn:microsoft.com/office/officeart/2005/8/layout/bProcess4"/>
    <dgm:cxn modelId="{76B3F5D3-FA44-4713-BA87-B14F77B50E89}" type="presParOf" srcId="{ED8B6298-F2CC-461A-9396-B2608C1D5B63}" destId="{17A875CA-B536-40EA-9337-67EB841A44E4}" srcOrd="3" destOrd="0" presId="urn:microsoft.com/office/officeart/2005/8/layout/bProcess4"/>
    <dgm:cxn modelId="{EFD1ACA6-FB1D-46D1-B05A-7565B4453E91}" type="presParOf" srcId="{ED8B6298-F2CC-461A-9396-B2608C1D5B63}" destId="{0BE5DEA7-AAB5-4252-94C3-17971FE29987}" srcOrd="4" destOrd="0" presId="urn:microsoft.com/office/officeart/2005/8/layout/bProcess4"/>
    <dgm:cxn modelId="{03F1F4D6-A1EC-49A2-9D40-50FFE66F5EF1}" type="presParOf" srcId="{0BE5DEA7-AAB5-4252-94C3-17971FE29987}" destId="{A12D1015-B907-4FEF-889C-30847E9DDF66}" srcOrd="0" destOrd="0" presId="urn:microsoft.com/office/officeart/2005/8/layout/bProcess4"/>
    <dgm:cxn modelId="{19A8844E-5C66-40E2-B837-D5E43BF19533}" type="presParOf" srcId="{0BE5DEA7-AAB5-4252-94C3-17971FE29987}" destId="{A4A56DF9-31E1-4B09-95F2-6BC907C04B75}" srcOrd="1" destOrd="0" presId="urn:microsoft.com/office/officeart/2005/8/layout/bProcess4"/>
    <dgm:cxn modelId="{4E389E3A-5848-430B-81A1-790AD9EAB460}" type="presParOf" srcId="{ED8B6298-F2CC-461A-9396-B2608C1D5B63}" destId="{510C991B-A556-4411-A538-D990BCE82547}" srcOrd="5" destOrd="0" presId="urn:microsoft.com/office/officeart/2005/8/layout/bProcess4"/>
    <dgm:cxn modelId="{67B67D40-73BA-4E12-A4B0-9A8B787C7AED}" type="presParOf" srcId="{ED8B6298-F2CC-461A-9396-B2608C1D5B63}" destId="{5A0D385A-8C94-4597-89E6-5AB47CCD2795}" srcOrd="6" destOrd="0" presId="urn:microsoft.com/office/officeart/2005/8/layout/bProcess4"/>
    <dgm:cxn modelId="{5E15F659-9C4E-433A-8D87-E11106398333}" type="presParOf" srcId="{5A0D385A-8C94-4597-89E6-5AB47CCD2795}" destId="{54AACBFB-672C-4168-BEBA-26DE8B39F22A}" srcOrd="0" destOrd="0" presId="urn:microsoft.com/office/officeart/2005/8/layout/bProcess4"/>
    <dgm:cxn modelId="{E1DC1B05-D8F7-4EE7-BD23-B018086CF729}" type="presParOf" srcId="{5A0D385A-8C94-4597-89E6-5AB47CCD2795}" destId="{9278B081-B7B7-46CB-9F66-96559D50266A}" srcOrd="1" destOrd="0" presId="urn:microsoft.com/office/officeart/2005/8/layout/bProcess4"/>
    <dgm:cxn modelId="{A2D0E8F3-A4F9-421E-8973-DF854BA3F97C}" type="presParOf" srcId="{ED8B6298-F2CC-461A-9396-B2608C1D5B63}" destId="{A59D1221-DC11-415F-AE05-FA63727AC9F4}" srcOrd="7" destOrd="0" presId="urn:microsoft.com/office/officeart/2005/8/layout/bProcess4"/>
    <dgm:cxn modelId="{E86F9FD2-0089-4813-AB3E-5302789DEB01}" type="presParOf" srcId="{ED8B6298-F2CC-461A-9396-B2608C1D5B63}" destId="{6651370F-2971-4835-ABDA-9F2E38619D7A}" srcOrd="8" destOrd="0" presId="urn:microsoft.com/office/officeart/2005/8/layout/bProcess4"/>
    <dgm:cxn modelId="{8D26AE3C-3010-4805-A611-1720B5CB14B2}" type="presParOf" srcId="{6651370F-2971-4835-ABDA-9F2E38619D7A}" destId="{B2A80A85-636B-4B2A-87A6-4E685BC9E620}" srcOrd="0" destOrd="0" presId="urn:microsoft.com/office/officeart/2005/8/layout/bProcess4"/>
    <dgm:cxn modelId="{4496686E-F331-4278-BB14-7C026CC4B22A}" type="presParOf" srcId="{6651370F-2971-4835-ABDA-9F2E38619D7A}" destId="{BE352230-6B05-4707-A39B-DEEF6F03207D}" srcOrd="1" destOrd="0" presId="urn:microsoft.com/office/officeart/2005/8/layout/bProcess4"/>
    <dgm:cxn modelId="{4CB47EB1-21C5-4A12-B0E3-F18A8506230A}" type="presParOf" srcId="{ED8B6298-F2CC-461A-9396-B2608C1D5B63}" destId="{F07655C4-815D-48E3-8A5D-7ACF78973D9E}" srcOrd="9" destOrd="0" presId="urn:microsoft.com/office/officeart/2005/8/layout/bProcess4"/>
    <dgm:cxn modelId="{E42A4E17-3315-412B-82E0-386E8A1C02A0}" type="presParOf" srcId="{ED8B6298-F2CC-461A-9396-B2608C1D5B63}" destId="{C1E61ADB-0C5B-4A35-8882-314080174AB4}" srcOrd="10" destOrd="0" presId="urn:microsoft.com/office/officeart/2005/8/layout/bProcess4"/>
    <dgm:cxn modelId="{1CB6ED98-E6E7-4FD7-B241-FF40C6577272}" type="presParOf" srcId="{C1E61ADB-0C5B-4A35-8882-314080174AB4}" destId="{20EFE297-F0F2-4875-809E-92FA488B4FC8}" srcOrd="0" destOrd="0" presId="urn:microsoft.com/office/officeart/2005/8/layout/bProcess4"/>
    <dgm:cxn modelId="{A809E798-F41E-41AF-ACC8-9C5E842E02E6}" type="presParOf" srcId="{C1E61ADB-0C5B-4A35-8882-314080174AB4}" destId="{FE8D3A3B-8EB7-4D18-A098-565D2B1093B3}" srcOrd="1" destOrd="0" presId="urn:microsoft.com/office/officeart/2005/8/layout/bProcess4"/>
    <dgm:cxn modelId="{F635CF41-D3E8-4854-8336-477C265F1653}" type="presParOf" srcId="{ED8B6298-F2CC-461A-9396-B2608C1D5B63}" destId="{31058D44-5097-428F-B477-546C43380F15}" srcOrd="11" destOrd="0" presId="urn:microsoft.com/office/officeart/2005/8/layout/bProcess4"/>
    <dgm:cxn modelId="{6FFFFE52-E50E-41F4-9573-DB5A1C106FBF}" type="presParOf" srcId="{ED8B6298-F2CC-461A-9396-B2608C1D5B63}" destId="{C60D9DB5-90F9-4F29-9D30-45DC31E4CC2D}" srcOrd="12" destOrd="0" presId="urn:microsoft.com/office/officeart/2005/8/layout/bProcess4"/>
    <dgm:cxn modelId="{500D8D13-C660-44E6-A080-72018DDEBADC}" type="presParOf" srcId="{C60D9DB5-90F9-4F29-9D30-45DC31E4CC2D}" destId="{5AC6355D-0F53-4164-AF7F-A481F58F4174}" srcOrd="0" destOrd="0" presId="urn:microsoft.com/office/officeart/2005/8/layout/bProcess4"/>
    <dgm:cxn modelId="{9EB9B752-6309-4FE5-9A52-D47AD5D52D2A}" type="presParOf" srcId="{C60D9DB5-90F9-4F29-9D30-45DC31E4CC2D}" destId="{CA0FA4DE-5693-423E-B592-1D6348FACF9D}" srcOrd="1" destOrd="0" presId="urn:microsoft.com/office/officeart/2005/8/layout/bProcess4"/>
    <dgm:cxn modelId="{D68D02F5-1DFB-4D58-AB8A-524A7C76F204}" type="presParOf" srcId="{ED8B6298-F2CC-461A-9396-B2608C1D5B63}" destId="{00C936FD-49AC-408E-91C7-CED71850E9E4}" srcOrd="13" destOrd="0" presId="urn:microsoft.com/office/officeart/2005/8/layout/bProcess4"/>
    <dgm:cxn modelId="{C4F65224-0DAA-4288-8CC6-B6ADD4AA5C31}" type="presParOf" srcId="{ED8B6298-F2CC-461A-9396-B2608C1D5B63}" destId="{F795572F-8647-4E46-9787-285A49304191}" srcOrd="14" destOrd="0" presId="urn:microsoft.com/office/officeart/2005/8/layout/bProcess4"/>
    <dgm:cxn modelId="{41A5B648-5FCE-43C8-9544-876E713FC07F}" type="presParOf" srcId="{F795572F-8647-4E46-9787-285A49304191}" destId="{F2E1C24C-D7CF-4C6A-B8DB-500D7C5FDAD2}" srcOrd="0" destOrd="0" presId="urn:microsoft.com/office/officeart/2005/8/layout/bProcess4"/>
    <dgm:cxn modelId="{A05C5794-1AAE-4C7E-8C4E-00DC5360E353}" type="presParOf" srcId="{F795572F-8647-4E46-9787-285A49304191}" destId="{CF123035-5E7D-44E8-B576-171119EB692B}"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E8176E8-21D0-4221-90EE-0EA2F2014B31}"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IN"/>
        </a:p>
      </dgm:t>
    </dgm:pt>
    <dgm:pt modelId="{DFFD3074-5EF7-477F-9657-AA4C3CCDA437}">
      <dgm:prSet/>
      <dgm:spPr/>
      <dgm:t>
        <a:bodyPr/>
        <a:lstStyle/>
        <a:p>
          <a:r>
            <a:rPr lang="en-US" dirty="0"/>
            <a:t>1. The model achieved a high accuracy rate of 99%, indicating strong overall performance in classification tasks.</a:t>
          </a:r>
          <a:endParaRPr lang="en-IN" dirty="0"/>
        </a:p>
      </dgm:t>
    </dgm:pt>
    <dgm:pt modelId="{DBC30D51-FC61-408E-B187-2562CB5DE824}" type="parTrans" cxnId="{C35E7A61-8983-48FA-B849-0F22F8E98104}">
      <dgm:prSet/>
      <dgm:spPr/>
      <dgm:t>
        <a:bodyPr/>
        <a:lstStyle/>
        <a:p>
          <a:endParaRPr lang="en-IN"/>
        </a:p>
      </dgm:t>
    </dgm:pt>
    <dgm:pt modelId="{FDA385BC-DD13-404B-8FFE-69A01B8D7602}" type="sibTrans" cxnId="{C35E7A61-8983-48FA-B849-0F22F8E98104}">
      <dgm:prSet/>
      <dgm:spPr/>
      <dgm:t>
        <a:bodyPr/>
        <a:lstStyle/>
        <a:p>
          <a:endParaRPr lang="en-IN"/>
        </a:p>
      </dgm:t>
    </dgm:pt>
    <dgm:pt modelId="{1DCAE9BD-96F3-42B2-9A9B-6C156245BC97}">
      <dgm:prSet/>
      <dgm:spPr/>
      <dgm:t>
        <a:bodyPr/>
        <a:lstStyle/>
        <a:p>
          <a:r>
            <a:rPr lang="en-US"/>
            <a:t>2. With perfect precision and a recall rate of approximately 98%, the model effectively minimized false positives and captured a significant portion of actual positive instances.</a:t>
          </a:r>
          <a:endParaRPr lang="en-IN"/>
        </a:p>
      </dgm:t>
    </dgm:pt>
    <dgm:pt modelId="{827E860F-D078-4826-BE8D-CA4F41EE79FD}" type="parTrans" cxnId="{9216B7FB-E451-4473-9F71-D46F36B04487}">
      <dgm:prSet/>
      <dgm:spPr/>
      <dgm:t>
        <a:bodyPr/>
        <a:lstStyle/>
        <a:p>
          <a:endParaRPr lang="en-IN"/>
        </a:p>
      </dgm:t>
    </dgm:pt>
    <dgm:pt modelId="{D017A222-E9BC-4148-B5BC-C47B8F91262C}" type="sibTrans" cxnId="{9216B7FB-E451-4473-9F71-D46F36B04487}">
      <dgm:prSet/>
      <dgm:spPr/>
      <dgm:t>
        <a:bodyPr/>
        <a:lstStyle/>
        <a:p>
          <a:endParaRPr lang="en-IN"/>
        </a:p>
      </dgm:t>
    </dgm:pt>
    <dgm:pt modelId="{D57F1676-B9E6-4468-9817-FE35C3F8A22D}">
      <dgm:prSet/>
      <dgm:spPr/>
      <dgm:t>
        <a:bodyPr/>
        <a:lstStyle/>
        <a:p>
          <a:r>
            <a:rPr lang="en-US"/>
            <a:t>3. The F1 score of approximately 99% suggests a balanced trade-off between precision and recall, showcasing the model's robustness in handling imbalanced datasets.</a:t>
          </a:r>
          <a:endParaRPr lang="en-IN"/>
        </a:p>
      </dgm:t>
    </dgm:pt>
    <dgm:pt modelId="{10D7F6CE-A00E-48E8-9405-075DED6E83E7}" type="parTrans" cxnId="{94213878-7980-4F03-B9BF-5A669A6EF27C}">
      <dgm:prSet/>
      <dgm:spPr/>
      <dgm:t>
        <a:bodyPr/>
        <a:lstStyle/>
        <a:p>
          <a:endParaRPr lang="en-IN"/>
        </a:p>
      </dgm:t>
    </dgm:pt>
    <dgm:pt modelId="{66C305FD-AC75-4FE2-BF52-9D4F0FE6D7B7}" type="sibTrans" cxnId="{94213878-7980-4F03-B9BF-5A669A6EF27C}">
      <dgm:prSet/>
      <dgm:spPr/>
      <dgm:t>
        <a:bodyPr/>
        <a:lstStyle/>
        <a:p>
          <a:endParaRPr lang="en-IN"/>
        </a:p>
      </dgm:t>
    </dgm:pt>
    <dgm:pt modelId="{D0DFECA7-8ECB-4869-8867-EB164449458D}">
      <dgm:prSet/>
      <dgm:spPr/>
      <dgm:t>
        <a:bodyPr/>
        <a:lstStyle/>
        <a:p>
          <a:r>
            <a:rPr lang="en-US"/>
            <a:t>4. The ROC AUC score of approximately 99% highlights the model's strong discriminatory power in distinguishing between positive and negative classes.</a:t>
          </a:r>
          <a:endParaRPr lang="en-IN"/>
        </a:p>
      </dgm:t>
    </dgm:pt>
    <dgm:pt modelId="{E33A263C-789C-4D65-9796-9EDD94546F31}" type="parTrans" cxnId="{86FA2A32-2C00-4F52-9BAD-A2E87C084D39}">
      <dgm:prSet/>
      <dgm:spPr/>
      <dgm:t>
        <a:bodyPr/>
        <a:lstStyle/>
        <a:p>
          <a:endParaRPr lang="en-IN"/>
        </a:p>
      </dgm:t>
    </dgm:pt>
    <dgm:pt modelId="{380412EC-4199-4E6F-9C6E-D8F71A17F94F}" type="sibTrans" cxnId="{86FA2A32-2C00-4F52-9BAD-A2E87C084D39}">
      <dgm:prSet/>
      <dgm:spPr/>
      <dgm:t>
        <a:bodyPr/>
        <a:lstStyle/>
        <a:p>
          <a:endParaRPr lang="en-IN"/>
        </a:p>
      </dgm:t>
    </dgm:pt>
    <dgm:pt modelId="{9FB65337-7100-4BED-A9B7-470A4949943F}" type="pres">
      <dgm:prSet presAssocID="{AE8176E8-21D0-4221-90EE-0EA2F2014B31}" presName="diagram" presStyleCnt="0">
        <dgm:presLayoutVars>
          <dgm:dir/>
          <dgm:resizeHandles val="exact"/>
        </dgm:presLayoutVars>
      </dgm:prSet>
      <dgm:spPr/>
    </dgm:pt>
    <dgm:pt modelId="{746213AF-4C10-49A2-B919-D197EFD5EF6F}" type="pres">
      <dgm:prSet presAssocID="{DFFD3074-5EF7-477F-9657-AA4C3CCDA437}" presName="node" presStyleLbl="node1" presStyleIdx="0" presStyleCnt="4">
        <dgm:presLayoutVars>
          <dgm:bulletEnabled val="1"/>
        </dgm:presLayoutVars>
      </dgm:prSet>
      <dgm:spPr/>
    </dgm:pt>
    <dgm:pt modelId="{253C8BDB-7BCC-4A47-A43C-C22452362924}" type="pres">
      <dgm:prSet presAssocID="{FDA385BC-DD13-404B-8FFE-69A01B8D7602}" presName="sibTrans" presStyleCnt="0"/>
      <dgm:spPr/>
    </dgm:pt>
    <dgm:pt modelId="{3B33320C-FBC0-407B-8CCA-1BF836C93E38}" type="pres">
      <dgm:prSet presAssocID="{1DCAE9BD-96F3-42B2-9A9B-6C156245BC97}" presName="node" presStyleLbl="node1" presStyleIdx="1" presStyleCnt="4">
        <dgm:presLayoutVars>
          <dgm:bulletEnabled val="1"/>
        </dgm:presLayoutVars>
      </dgm:prSet>
      <dgm:spPr/>
    </dgm:pt>
    <dgm:pt modelId="{17DD8835-49B3-4E3C-9D1B-911C04B11FC1}" type="pres">
      <dgm:prSet presAssocID="{D017A222-E9BC-4148-B5BC-C47B8F91262C}" presName="sibTrans" presStyleCnt="0"/>
      <dgm:spPr/>
    </dgm:pt>
    <dgm:pt modelId="{BF53A02D-2652-4A6F-96AB-5D7443815E00}" type="pres">
      <dgm:prSet presAssocID="{D57F1676-B9E6-4468-9817-FE35C3F8A22D}" presName="node" presStyleLbl="node1" presStyleIdx="2" presStyleCnt="4">
        <dgm:presLayoutVars>
          <dgm:bulletEnabled val="1"/>
        </dgm:presLayoutVars>
      </dgm:prSet>
      <dgm:spPr/>
    </dgm:pt>
    <dgm:pt modelId="{B27FFC70-C5B6-408D-B23A-16BCBEA343AC}" type="pres">
      <dgm:prSet presAssocID="{66C305FD-AC75-4FE2-BF52-9D4F0FE6D7B7}" presName="sibTrans" presStyleCnt="0"/>
      <dgm:spPr/>
    </dgm:pt>
    <dgm:pt modelId="{69344482-86A5-450D-8D8F-87D885EC65F4}" type="pres">
      <dgm:prSet presAssocID="{D0DFECA7-8ECB-4869-8867-EB164449458D}" presName="node" presStyleLbl="node1" presStyleIdx="3" presStyleCnt="4">
        <dgm:presLayoutVars>
          <dgm:bulletEnabled val="1"/>
        </dgm:presLayoutVars>
      </dgm:prSet>
      <dgm:spPr/>
    </dgm:pt>
  </dgm:ptLst>
  <dgm:cxnLst>
    <dgm:cxn modelId="{1566D40E-A9D8-41AF-AB05-C3B37A874F3F}" type="presOf" srcId="{DFFD3074-5EF7-477F-9657-AA4C3CCDA437}" destId="{746213AF-4C10-49A2-B919-D197EFD5EF6F}" srcOrd="0" destOrd="0" presId="urn:microsoft.com/office/officeart/2005/8/layout/default"/>
    <dgm:cxn modelId="{E8824216-5262-449F-8E10-1E66A96E3DBA}" type="presOf" srcId="{AE8176E8-21D0-4221-90EE-0EA2F2014B31}" destId="{9FB65337-7100-4BED-A9B7-470A4949943F}" srcOrd="0" destOrd="0" presId="urn:microsoft.com/office/officeart/2005/8/layout/default"/>
    <dgm:cxn modelId="{86FA2A32-2C00-4F52-9BAD-A2E87C084D39}" srcId="{AE8176E8-21D0-4221-90EE-0EA2F2014B31}" destId="{D0DFECA7-8ECB-4869-8867-EB164449458D}" srcOrd="3" destOrd="0" parTransId="{E33A263C-789C-4D65-9796-9EDD94546F31}" sibTransId="{380412EC-4199-4E6F-9C6E-D8F71A17F94F}"/>
    <dgm:cxn modelId="{C35E7A61-8983-48FA-B849-0F22F8E98104}" srcId="{AE8176E8-21D0-4221-90EE-0EA2F2014B31}" destId="{DFFD3074-5EF7-477F-9657-AA4C3CCDA437}" srcOrd="0" destOrd="0" parTransId="{DBC30D51-FC61-408E-B187-2562CB5DE824}" sibTransId="{FDA385BC-DD13-404B-8FFE-69A01B8D7602}"/>
    <dgm:cxn modelId="{94213878-7980-4F03-B9BF-5A669A6EF27C}" srcId="{AE8176E8-21D0-4221-90EE-0EA2F2014B31}" destId="{D57F1676-B9E6-4468-9817-FE35C3F8A22D}" srcOrd="2" destOrd="0" parTransId="{10D7F6CE-A00E-48E8-9405-075DED6E83E7}" sibTransId="{66C305FD-AC75-4FE2-BF52-9D4F0FE6D7B7}"/>
    <dgm:cxn modelId="{8748F58C-0616-45BC-A995-4E44DAE35835}" type="presOf" srcId="{D57F1676-B9E6-4468-9817-FE35C3F8A22D}" destId="{BF53A02D-2652-4A6F-96AB-5D7443815E00}" srcOrd="0" destOrd="0" presId="urn:microsoft.com/office/officeart/2005/8/layout/default"/>
    <dgm:cxn modelId="{03D7A0CC-EFF7-4B41-8F66-5B61055EA3FC}" type="presOf" srcId="{D0DFECA7-8ECB-4869-8867-EB164449458D}" destId="{69344482-86A5-450D-8D8F-87D885EC65F4}" srcOrd="0" destOrd="0" presId="urn:microsoft.com/office/officeart/2005/8/layout/default"/>
    <dgm:cxn modelId="{93D59EDA-4160-4713-ACA5-CA994EEFC090}" type="presOf" srcId="{1DCAE9BD-96F3-42B2-9A9B-6C156245BC97}" destId="{3B33320C-FBC0-407B-8CCA-1BF836C93E38}" srcOrd="0" destOrd="0" presId="urn:microsoft.com/office/officeart/2005/8/layout/default"/>
    <dgm:cxn modelId="{9216B7FB-E451-4473-9F71-D46F36B04487}" srcId="{AE8176E8-21D0-4221-90EE-0EA2F2014B31}" destId="{1DCAE9BD-96F3-42B2-9A9B-6C156245BC97}" srcOrd="1" destOrd="0" parTransId="{827E860F-D078-4826-BE8D-CA4F41EE79FD}" sibTransId="{D017A222-E9BC-4148-B5BC-C47B8F91262C}"/>
    <dgm:cxn modelId="{EFA0E1A9-4109-4928-AD06-4BF0DAB7B232}" type="presParOf" srcId="{9FB65337-7100-4BED-A9B7-470A4949943F}" destId="{746213AF-4C10-49A2-B919-D197EFD5EF6F}" srcOrd="0" destOrd="0" presId="urn:microsoft.com/office/officeart/2005/8/layout/default"/>
    <dgm:cxn modelId="{DB90AD4C-3F69-45A3-A7B5-EB79BE4150F7}" type="presParOf" srcId="{9FB65337-7100-4BED-A9B7-470A4949943F}" destId="{253C8BDB-7BCC-4A47-A43C-C22452362924}" srcOrd="1" destOrd="0" presId="urn:microsoft.com/office/officeart/2005/8/layout/default"/>
    <dgm:cxn modelId="{52A97CC8-3C36-46DA-952B-03D3138478CD}" type="presParOf" srcId="{9FB65337-7100-4BED-A9B7-470A4949943F}" destId="{3B33320C-FBC0-407B-8CCA-1BF836C93E38}" srcOrd="2" destOrd="0" presId="urn:microsoft.com/office/officeart/2005/8/layout/default"/>
    <dgm:cxn modelId="{DBAD4F33-A302-4BE0-BA10-243657371D61}" type="presParOf" srcId="{9FB65337-7100-4BED-A9B7-470A4949943F}" destId="{17DD8835-49B3-4E3C-9D1B-911C04B11FC1}" srcOrd="3" destOrd="0" presId="urn:microsoft.com/office/officeart/2005/8/layout/default"/>
    <dgm:cxn modelId="{1EB5F6F6-4FB2-45F8-B327-7E175280EF63}" type="presParOf" srcId="{9FB65337-7100-4BED-A9B7-470A4949943F}" destId="{BF53A02D-2652-4A6F-96AB-5D7443815E00}" srcOrd="4" destOrd="0" presId="urn:microsoft.com/office/officeart/2005/8/layout/default"/>
    <dgm:cxn modelId="{E2D836C6-FD18-469B-B9EC-E61E307231AB}" type="presParOf" srcId="{9FB65337-7100-4BED-A9B7-470A4949943F}" destId="{B27FFC70-C5B6-408D-B23A-16BCBEA343AC}" srcOrd="5" destOrd="0" presId="urn:microsoft.com/office/officeart/2005/8/layout/default"/>
    <dgm:cxn modelId="{E16113E8-3B71-4416-B845-592D35B080FB}" type="presParOf" srcId="{9FB65337-7100-4BED-A9B7-470A4949943F}" destId="{69344482-86A5-450D-8D8F-87D885EC65F4}"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17380F2-FE75-4C43-BA66-A4E89AD0646C}" type="doc">
      <dgm:prSet loTypeId="urn:microsoft.com/office/officeart/2005/8/layout/arrow6" loCatId="process" qsTypeId="urn:microsoft.com/office/officeart/2005/8/quickstyle/simple1" qsCatId="simple" csTypeId="urn:microsoft.com/office/officeart/2005/8/colors/accent1_2" csCatId="accent1" phldr="1"/>
      <dgm:spPr/>
      <dgm:t>
        <a:bodyPr/>
        <a:lstStyle/>
        <a:p>
          <a:endParaRPr lang="en-IN"/>
        </a:p>
      </dgm:t>
    </dgm:pt>
    <dgm:pt modelId="{A84D934F-E1E9-4C89-921D-3A2C96AE4457}">
      <dgm:prSet custT="1"/>
      <dgm:spPr/>
      <dgm:t>
        <a:bodyPr/>
        <a:lstStyle/>
        <a:p>
          <a:pPr algn="ctr"/>
          <a:r>
            <a:rPr lang="en-IN" sz="1800" dirty="0"/>
            <a:t>LIMITATIONS:</a:t>
          </a:r>
        </a:p>
      </dgm:t>
    </dgm:pt>
    <dgm:pt modelId="{740ADFF8-E983-412E-AEA6-06A5874FDA94}" type="parTrans" cxnId="{9AD5ACB9-2512-4513-9F90-F779A4A6E98D}">
      <dgm:prSet/>
      <dgm:spPr/>
      <dgm:t>
        <a:bodyPr/>
        <a:lstStyle/>
        <a:p>
          <a:endParaRPr lang="en-IN"/>
        </a:p>
      </dgm:t>
    </dgm:pt>
    <dgm:pt modelId="{496DDAA6-ECF4-45F3-9223-5F7A25FD1432}" type="sibTrans" cxnId="{9AD5ACB9-2512-4513-9F90-F779A4A6E98D}">
      <dgm:prSet/>
      <dgm:spPr/>
      <dgm:t>
        <a:bodyPr/>
        <a:lstStyle/>
        <a:p>
          <a:endParaRPr lang="en-IN"/>
        </a:p>
      </dgm:t>
    </dgm:pt>
    <dgm:pt modelId="{36125285-8F60-48BD-8B91-F8DFE7D07F7A}">
      <dgm:prSet custT="1"/>
      <dgm:spPr/>
      <dgm:t>
        <a:bodyPr/>
        <a:lstStyle/>
        <a:p>
          <a:pPr algn="ctr"/>
          <a:r>
            <a:rPr lang="en-IN" sz="1800" dirty="0"/>
            <a:t>FURTHUR SCOPE:</a:t>
          </a:r>
        </a:p>
      </dgm:t>
    </dgm:pt>
    <dgm:pt modelId="{628D461E-0611-4E5C-8360-D1771D46D524}" type="parTrans" cxnId="{4CDD6F08-8629-4119-B64C-BE9F8A2D7C81}">
      <dgm:prSet/>
      <dgm:spPr/>
      <dgm:t>
        <a:bodyPr/>
        <a:lstStyle/>
        <a:p>
          <a:endParaRPr lang="en-IN"/>
        </a:p>
      </dgm:t>
    </dgm:pt>
    <dgm:pt modelId="{D3D37BDD-46DE-412A-8D09-1CD0787D9037}" type="sibTrans" cxnId="{4CDD6F08-8629-4119-B64C-BE9F8A2D7C81}">
      <dgm:prSet/>
      <dgm:spPr/>
      <dgm:t>
        <a:bodyPr/>
        <a:lstStyle/>
        <a:p>
          <a:endParaRPr lang="en-IN"/>
        </a:p>
      </dgm:t>
    </dgm:pt>
    <dgm:pt modelId="{8D1F2336-2218-4859-AA9F-F5D0BCC42983}">
      <dgm:prSet custT="1"/>
      <dgm:spPr/>
      <dgm:t>
        <a:bodyPr/>
        <a:lstStyle/>
        <a:p>
          <a:pPr algn="ctr"/>
          <a:r>
            <a:rPr lang="en-IN" sz="1800" dirty="0"/>
            <a:t>Consider the interdependency of the features while developing the model</a:t>
          </a:r>
        </a:p>
      </dgm:t>
    </dgm:pt>
    <dgm:pt modelId="{9083861C-FD85-488C-9F36-8B5F5F33453E}" type="parTrans" cxnId="{DA72B4FA-985E-4CB0-B6BB-D26A5584BB1B}">
      <dgm:prSet/>
      <dgm:spPr/>
      <dgm:t>
        <a:bodyPr/>
        <a:lstStyle/>
        <a:p>
          <a:endParaRPr lang="en-IN"/>
        </a:p>
      </dgm:t>
    </dgm:pt>
    <dgm:pt modelId="{488F06D1-44AB-4660-A2F4-0231284605D6}" type="sibTrans" cxnId="{DA72B4FA-985E-4CB0-B6BB-D26A5584BB1B}">
      <dgm:prSet/>
      <dgm:spPr/>
      <dgm:t>
        <a:bodyPr/>
        <a:lstStyle/>
        <a:p>
          <a:endParaRPr lang="en-IN"/>
        </a:p>
      </dgm:t>
    </dgm:pt>
    <dgm:pt modelId="{8922F648-9CD1-4BAB-930D-FC116DA7FE0A}">
      <dgm:prSet custT="1"/>
      <dgm:spPr/>
      <dgm:t>
        <a:bodyPr/>
        <a:lstStyle/>
        <a:p>
          <a:pPr algn="ctr"/>
          <a:r>
            <a:rPr lang="en-IN" sz="1800" dirty="0"/>
            <a:t>Balancing the gaps in the features </a:t>
          </a:r>
        </a:p>
      </dgm:t>
    </dgm:pt>
    <dgm:pt modelId="{FA4F754E-6C54-42A5-8C41-75FC28184DB6}" type="parTrans" cxnId="{DCD163C6-0CB2-454D-B6CC-DECF0A2D01B2}">
      <dgm:prSet/>
      <dgm:spPr/>
      <dgm:t>
        <a:bodyPr/>
        <a:lstStyle/>
        <a:p>
          <a:endParaRPr lang="en-IN"/>
        </a:p>
      </dgm:t>
    </dgm:pt>
    <dgm:pt modelId="{DD23CAED-2F24-4BCE-A043-CAFE93637F81}" type="sibTrans" cxnId="{DCD163C6-0CB2-454D-B6CC-DECF0A2D01B2}">
      <dgm:prSet/>
      <dgm:spPr/>
      <dgm:t>
        <a:bodyPr/>
        <a:lstStyle/>
        <a:p>
          <a:endParaRPr lang="en-IN"/>
        </a:p>
      </dgm:t>
    </dgm:pt>
    <dgm:pt modelId="{26625014-418F-4FD8-BEC9-0CAECD984A38}">
      <dgm:prSet custT="1"/>
      <dgm:spPr/>
      <dgm:t>
        <a:bodyPr/>
        <a:lstStyle/>
        <a:p>
          <a:pPr algn="ctr"/>
          <a:endParaRPr lang="en-IN" sz="1800" dirty="0"/>
        </a:p>
      </dgm:t>
    </dgm:pt>
    <dgm:pt modelId="{BBAE65CF-5F3F-45B5-BC5D-83588A8EA7B9}" type="parTrans" cxnId="{2238B521-8A4F-4CF2-A519-791BFB5BD5FF}">
      <dgm:prSet/>
      <dgm:spPr/>
      <dgm:t>
        <a:bodyPr/>
        <a:lstStyle/>
        <a:p>
          <a:endParaRPr lang="en-IN"/>
        </a:p>
      </dgm:t>
    </dgm:pt>
    <dgm:pt modelId="{283AA3EB-301B-4C52-AF5A-818C848EB252}" type="sibTrans" cxnId="{2238B521-8A4F-4CF2-A519-791BFB5BD5FF}">
      <dgm:prSet/>
      <dgm:spPr/>
      <dgm:t>
        <a:bodyPr/>
        <a:lstStyle/>
        <a:p>
          <a:endParaRPr lang="en-IN"/>
        </a:p>
      </dgm:t>
    </dgm:pt>
    <dgm:pt modelId="{BCE5B1CE-DAB7-4148-BCA1-0E7CD9821A30}">
      <dgm:prSet custT="1"/>
      <dgm:spPr/>
      <dgm:t>
        <a:bodyPr/>
        <a:lstStyle/>
        <a:p>
          <a:pPr algn="ctr"/>
          <a:r>
            <a:rPr lang="en-US" sz="1800" dirty="0"/>
            <a:t>We assumed independence among all features contributing to dementia.</a:t>
          </a:r>
          <a:endParaRPr lang="en-IN" sz="1800" dirty="0"/>
        </a:p>
      </dgm:t>
    </dgm:pt>
    <dgm:pt modelId="{3FEF8AF5-1E35-41FD-A344-D514075989C6}" type="sibTrans" cxnId="{CFC330DD-B3A1-407B-BE1B-84296629B6CF}">
      <dgm:prSet/>
      <dgm:spPr/>
      <dgm:t>
        <a:bodyPr/>
        <a:lstStyle/>
        <a:p>
          <a:endParaRPr lang="en-IN"/>
        </a:p>
      </dgm:t>
    </dgm:pt>
    <dgm:pt modelId="{5D1E3D3A-2BA2-4976-BC96-0C61BCBDBA33}" type="parTrans" cxnId="{CFC330DD-B3A1-407B-BE1B-84296629B6CF}">
      <dgm:prSet/>
      <dgm:spPr/>
      <dgm:t>
        <a:bodyPr/>
        <a:lstStyle/>
        <a:p>
          <a:endParaRPr lang="en-IN"/>
        </a:p>
      </dgm:t>
    </dgm:pt>
    <dgm:pt modelId="{4C290FDE-D05A-4AF3-A802-CCB3EE14E9BC}">
      <dgm:prSet custT="1"/>
      <dgm:spPr/>
      <dgm:t>
        <a:bodyPr/>
        <a:lstStyle/>
        <a:p>
          <a:pPr algn="ctr"/>
          <a:r>
            <a:rPr lang="en-IN" sz="1800" dirty="0"/>
            <a:t>We dropped two features owing to very large number of gaps in the feature column.</a:t>
          </a:r>
        </a:p>
      </dgm:t>
    </dgm:pt>
    <dgm:pt modelId="{FF704FE4-A57C-411F-98ED-B0F58EB6B4BE}" type="parTrans" cxnId="{26EF8003-FA7C-4358-B659-47F75EDC0878}">
      <dgm:prSet/>
      <dgm:spPr/>
      <dgm:t>
        <a:bodyPr/>
        <a:lstStyle/>
        <a:p>
          <a:endParaRPr lang="en-IN"/>
        </a:p>
      </dgm:t>
    </dgm:pt>
    <dgm:pt modelId="{EE899D3C-A2AD-41A2-B4BC-78755D7595E6}" type="sibTrans" cxnId="{26EF8003-FA7C-4358-B659-47F75EDC0878}">
      <dgm:prSet/>
      <dgm:spPr/>
      <dgm:t>
        <a:bodyPr/>
        <a:lstStyle/>
        <a:p>
          <a:endParaRPr lang="en-IN"/>
        </a:p>
      </dgm:t>
    </dgm:pt>
    <dgm:pt modelId="{3E8CAF7C-5076-4317-9187-09F1A86CC93B}" type="pres">
      <dgm:prSet presAssocID="{217380F2-FE75-4C43-BA66-A4E89AD0646C}" presName="compositeShape" presStyleCnt="0">
        <dgm:presLayoutVars>
          <dgm:chMax val="2"/>
          <dgm:dir/>
          <dgm:resizeHandles val="exact"/>
        </dgm:presLayoutVars>
      </dgm:prSet>
      <dgm:spPr/>
    </dgm:pt>
    <dgm:pt modelId="{6935B429-5778-495A-8C53-03B8D10008DF}" type="pres">
      <dgm:prSet presAssocID="{217380F2-FE75-4C43-BA66-A4E89AD0646C}" presName="ribbon" presStyleLbl="node1" presStyleIdx="0" presStyleCnt="1" custScaleY="106549" custLinFactNeighborX="-686" custLinFactNeighborY="-1005"/>
      <dgm:spPr/>
    </dgm:pt>
    <dgm:pt modelId="{6971CA7E-9A17-4DF0-9D1F-EEFF22D75E9F}" type="pres">
      <dgm:prSet presAssocID="{217380F2-FE75-4C43-BA66-A4E89AD0646C}" presName="leftArrowText" presStyleLbl="node1" presStyleIdx="0" presStyleCnt="1" custScaleX="93308" custScaleY="114905" custLinFactNeighborX="6751" custLinFactNeighborY="3935">
        <dgm:presLayoutVars>
          <dgm:chMax val="0"/>
          <dgm:bulletEnabled val="1"/>
        </dgm:presLayoutVars>
      </dgm:prSet>
      <dgm:spPr/>
    </dgm:pt>
    <dgm:pt modelId="{BF1D60CC-36E0-4A49-AADF-39D4FB89595C}" type="pres">
      <dgm:prSet presAssocID="{217380F2-FE75-4C43-BA66-A4E89AD0646C}" presName="rightArrowText" presStyleLbl="node1" presStyleIdx="0" presStyleCnt="1" custScaleX="110709" custScaleY="66426">
        <dgm:presLayoutVars>
          <dgm:chMax val="0"/>
          <dgm:bulletEnabled val="1"/>
        </dgm:presLayoutVars>
      </dgm:prSet>
      <dgm:spPr/>
    </dgm:pt>
  </dgm:ptLst>
  <dgm:cxnLst>
    <dgm:cxn modelId="{26EF8003-FA7C-4358-B659-47F75EDC0878}" srcId="{A84D934F-E1E9-4C89-921D-3A2C96AE4457}" destId="{4C290FDE-D05A-4AF3-A802-CCB3EE14E9BC}" srcOrd="1" destOrd="0" parTransId="{FF704FE4-A57C-411F-98ED-B0F58EB6B4BE}" sibTransId="{EE899D3C-A2AD-41A2-B4BC-78755D7595E6}"/>
    <dgm:cxn modelId="{30499904-B0DE-428C-8C71-A8CAA4208851}" type="presOf" srcId="{8D1F2336-2218-4859-AA9F-F5D0BCC42983}" destId="{BF1D60CC-36E0-4A49-AADF-39D4FB89595C}" srcOrd="0" destOrd="1" presId="urn:microsoft.com/office/officeart/2005/8/layout/arrow6"/>
    <dgm:cxn modelId="{4CDD6F08-8629-4119-B64C-BE9F8A2D7C81}" srcId="{217380F2-FE75-4C43-BA66-A4E89AD0646C}" destId="{36125285-8F60-48BD-8B91-F8DFE7D07F7A}" srcOrd="1" destOrd="0" parTransId="{628D461E-0611-4E5C-8360-D1771D46D524}" sibTransId="{D3D37BDD-46DE-412A-8D09-1CD0787D9037}"/>
    <dgm:cxn modelId="{E2FA950F-70E8-423B-AF93-8E086918D271}" type="presOf" srcId="{BCE5B1CE-DAB7-4148-BCA1-0E7CD9821A30}" destId="{6971CA7E-9A17-4DF0-9D1F-EEFF22D75E9F}" srcOrd="0" destOrd="1" presId="urn:microsoft.com/office/officeart/2005/8/layout/arrow6"/>
    <dgm:cxn modelId="{2238B521-8A4F-4CF2-A519-791BFB5BD5FF}" srcId="{8922F648-9CD1-4BAB-930D-FC116DA7FE0A}" destId="{26625014-418F-4FD8-BEC9-0CAECD984A38}" srcOrd="0" destOrd="0" parTransId="{BBAE65CF-5F3F-45B5-BC5D-83588A8EA7B9}" sibTransId="{283AA3EB-301B-4C52-AF5A-818C848EB252}"/>
    <dgm:cxn modelId="{27BF5833-FB06-444A-A96E-196A19D62873}" type="presOf" srcId="{A84D934F-E1E9-4C89-921D-3A2C96AE4457}" destId="{6971CA7E-9A17-4DF0-9D1F-EEFF22D75E9F}" srcOrd="0" destOrd="0" presId="urn:microsoft.com/office/officeart/2005/8/layout/arrow6"/>
    <dgm:cxn modelId="{B1399F5B-2EA8-43A3-8453-2A6AEA4E9E62}" type="presOf" srcId="{36125285-8F60-48BD-8B91-F8DFE7D07F7A}" destId="{BF1D60CC-36E0-4A49-AADF-39D4FB89595C}" srcOrd="0" destOrd="0" presId="urn:microsoft.com/office/officeart/2005/8/layout/arrow6"/>
    <dgm:cxn modelId="{503C6068-7D27-47BA-BD9C-649289758EF3}" type="presOf" srcId="{4C290FDE-D05A-4AF3-A802-CCB3EE14E9BC}" destId="{6971CA7E-9A17-4DF0-9D1F-EEFF22D75E9F}" srcOrd="0" destOrd="2" presId="urn:microsoft.com/office/officeart/2005/8/layout/arrow6"/>
    <dgm:cxn modelId="{2F415151-E74C-4A5A-B5D0-75756FF6D15F}" type="presOf" srcId="{26625014-418F-4FD8-BEC9-0CAECD984A38}" destId="{BF1D60CC-36E0-4A49-AADF-39D4FB89595C}" srcOrd="0" destOrd="3" presId="urn:microsoft.com/office/officeart/2005/8/layout/arrow6"/>
    <dgm:cxn modelId="{B2D2B3B0-316E-49DB-8873-C90186AEB213}" type="presOf" srcId="{217380F2-FE75-4C43-BA66-A4E89AD0646C}" destId="{3E8CAF7C-5076-4317-9187-09F1A86CC93B}" srcOrd="0" destOrd="0" presId="urn:microsoft.com/office/officeart/2005/8/layout/arrow6"/>
    <dgm:cxn modelId="{9AD5ACB9-2512-4513-9F90-F779A4A6E98D}" srcId="{217380F2-FE75-4C43-BA66-A4E89AD0646C}" destId="{A84D934F-E1E9-4C89-921D-3A2C96AE4457}" srcOrd="0" destOrd="0" parTransId="{740ADFF8-E983-412E-AEA6-06A5874FDA94}" sibTransId="{496DDAA6-ECF4-45F3-9223-5F7A25FD1432}"/>
    <dgm:cxn modelId="{6C7638C4-C4E2-4569-BA18-B8E0388354B5}" type="presOf" srcId="{8922F648-9CD1-4BAB-930D-FC116DA7FE0A}" destId="{BF1D60CC-36E0-4A49-AADF-39D4FB89595C}" srcOrd="0" destOrd="2" presId="urn:microsoft.com/office/officeart/2005/8/layout/arrow6"/>
    <dgm:cxn modelId="{DCD163C6-0CB2-454D-B6CC-DECF0A2D01B2}" srcId="{36125285-8F60-48BD-8B91-F8DFE7D07F7A}" destId="{8922F648-9CD1-4BAB-930D-FC116DA7FE0A}" srcOrd="1" destOrd="0" parTransId="{FA4F754E-6C54-42A5-8C41-75FC28184DB6}" sibTransId="{DD23CAED-2F24-4BCE-A043-CAFE93637F81}"/>
    <dgm:cxn modelId="{CFC330DD-B3A1-407B-BE1B-84296629B6CF}" srcId="{A84D934F-E1E9-4C89-921D-3A2C96AE4457}" destId="{BCE5B1CE-DAB7-4148-BCA1-0E7CD9821A30}" srcOrd="0" destOrd="0" parTransId="{5D1E3D3A-2BA2-4976-BC96-0C61BCBDBA33}" sibTransId="{3FEF8AF5-1E35-41FD-A344-D514075989C6}"/>
    <dgm:cxn modelId="{DA72B4FA-985E-4CB0-B6BB-D26A5584BB1B}" srcId="{36125285-8F60-48BD-8B91-F8DFE7D07F7A}" destId="{8D1F2336-2218-4859-AA9F-F5D0BCC42983}" srcOrd="0" destOrd="0" parTransId="{9083861C-FD85-488C-9F36-8B5F5F33453E}" sibTransId="{488F06D1-44AB-4660-A2F4-0231284605D6}"/>
    <dgm:cxn modelId="{94A3AD11-37C8-4090-B54C-AFE4F72BB3FF}" type="presParOf" srcId="{3E8CAF7C-5076-4317-9187-09F1A86CC93B}" destId="{6935B429-5778-495A-8C53-03B8D10008DF}" srcOrd="0" destOrd="0" presId="urn:microsoft.com/office/officeart/2005/8/layout/arrow6"/>
    <dgm:cxn modelId="{1F7840AA-BB62-4B03-AD8A-8BCB10732774}" type="presParOf" srcId="{3E8CAF7C-5076-4317-9187-09F1A86CC93B}" destId="{6971CA7E-9A17-4DF0-9D1F-EEFF22D75E9F}" srcOrd="1" destOrd="0" presId="urn:microsoft.com/office/officeart/2005/8/layout/arrow6"/>
    <dgm:cxn modelId="{472C6031-12E5-4526-8DE0-BA869B2D8A81}" type="presParOf" srcId="{3E8CAF7C-5076-4317-9187-09F1A86CC93B}" destId="{BF1D60CC-36E0-4A49-AADF-39D4FB89595C}" srcOrd="2" destOrd="0" presId="urn:microsoft.com/office/officeart/2005/8/layout/arrow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F88FC9-0655-4B40-BB9E-F7C6D1572DF5}">
      <dsp:nvSpPr>
        <dsp:cNvPr id="0" name=""/>
        <dsp:cNvSpPr/>
      </dsp:nvSpPr>
      <dsp:spPr>
        <a:xfrm>
          <a:off x="0" y="0"/>
          <a:ext cx="9281160" cy="341537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b="1" kern="1200" dirty="0"/>
            <a:t>We aim to develop a Classification model using the Naïve Bayes Classification Algorithm to predict the presence or absence of Dementia. Our prediction will be based on various health parameters, lifestyle, and demographic factors. Additionally, we will evaluate the performance of our model.</a:t>
          </a:r>
          <a:endParaRPr lang="en-IN" sz="2900" kern="1200" dirty="0"/>
        </a:p>
      </dsp:txBody>
      <dsp:txXfrm>
        <a:off x="100033" y="100033"/>
        <a:ext cx="9081094" cy="32153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F3ABA7-6024-4248-9047-7B340FA079F4}">
      <dsp:nvSpPr>
        <dsp:cNvPr id="0" name=""/>
        <dsp:cNvSpPr/>
      </dsp:nvSpPr>
      <dsp:spPr>
        <a:xfrm>
          <a:off x="47148" y="1437"/>
          <a:ext cx="3113782" cy="186826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To understand risk factors associated with dementia development.</a:t>
          </a:r>
          <a:endParaRPr lang="en-IN" sz="2200" kern="1200" dirty="0"/>
        </a:p>
      </dsp:txBody>
      <dsp:txXfrm>
        <a:off x="47148" y="1437"/>
        <a:ext cx="3113782" cy="1868269"/>
      </dsp:txXfrm>
    </dsp:sp>
    <dsp:sp modelId="{E0E312C1-0F32-4DB2-ABC5-5E592C974E9D}">
      <dsp:nvSpPr>
        <dsp:cNvPr id="0" name=""/>
        <dsp:cNvSpPr/>
      </dsp:nvSpPr>
      <dsp:spPr>
        <a:xfrm>
          <a:off x="3472308" y="1437"/>
          <a:ext cx="3113782" cy="186826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To explore correlations between health indicators, lifestyle choices, and dementia.</a:t>
          </a:r>
          <a:endParaRPr lang="en-IN" sz="2200" kern="1200" dirty="0"/>
        </a:p>
      </dsp:txBody>
      <dsp:txXfrm>
        <a:off x="3472308" y="1437"/>
        <a:ext cx="3113782" cy="1868269"/>
      </dsp:txXfrm>
    </dsp:sp>
    <dsp:sp modelId="{B9774378-8813-43A9-A754-2EF5AD14450C}">
      <dsp:nvSpPr>
        <dsp:cNvPr id="0" name=""/>
        <dsp:cNvSpPr/>
      </dsp:nvSpPr>
      <dsp:spPr>
        <a:xfrm>
          <a:off x="6897469" y="1437"/>
          <a:ext cx="3113782" cy="186826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To identify patterns and trends that may contribute to dementia.</a:t>
          </a:r>
          <a:endParaRPr lang="en-IN" sz="2200" kern="1200" dirty="0"/>
        </a:p>
      </dsp:txBody>
      <dsp:txXfrm>
        <a:off x="6897469" y="1437"/>
        <a:ext cx="3113782" cy="1868269"/>
      </dsp:txXfrm>
    </dsp:sp>
    <dsp:sp modelId="{049436AB-4164-419E-8F5C-6EA2BA73BE8A}">
      <dsp:nvSpPr>
        <dsp:cNvPr id="0" name=""/>
        <dsp:cNvSpPr/>
      </dsp:nvSpPr>
      <dsp:spPr>
        <a:xfrm>
          <a:off x="1759728" y="2181085"/>
          <a:ext cx="3113782" cy="186826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To develop predictive models for early detection and intervention.</a:t>
          </a:r>
          <a:endParaRPr lang="en-IN" sz="2200" kern="1200" dirty="0"/>
        </a:p>
      </dsp:txBody>
      <dsp:txXfrm>
        <a:off x="1759728" y="2181085"/>
        <a:ext cx="3113782" cy="1868269"/>
      </dsp:txXfrm>
    </dsp:sp>
    <dsp:sp modelId="{D31D0B13-4970-478F-B3DC-129EDE5CC2C8}">
      <dsp:nvSpPr>
        <dsp:cNvPr id="0" name=""/>
        <dsp:cNvSpPr/>
      </dsp:nvSpPr>
      <dsp:spPr>
        <a:xfrm>
          <a:off x="5184889" y="2181085"/>
          <a:ext cx="3113782" cy="186826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To contribute to scientific research and advancements in dementia care.</a:t>
          </a:r>
          <a:endParaRPr lang="en-IN" sz="2200" kern="1200" dirty="0"/>
        </a:p>
      </dsp:txBody>
      <dsp:txXfrm>
        <a:off x="5184889" y="2181085"/>
        <a:ext cx="3113782" cy="18682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12A31D-66B1-4DCF-ADD2-6D130B979730}">
      <dsp:nvSpPr>
        <dsp:cNvPr id="0" name=""/>
        <dsp:cNvSpPr/>
      </dsp:nvSpPr>
      <dsp:spPr>
        <a:xfrm rot="16200000">
          <a:off x="-820758" y="823331"/>
          <a:ext cx="4171816" cy="2525152"/>
        </a:xfrm>
        <a:prstGeom prst="flowChartManualOperati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4300" tIns="0" rIns="116396" bIns="0" numCol="1" spcCol="1270" anchor="ctr" anchorCtr="0">
          <a:noAutofit/>
        </a:bodyPr>
        <a:lstStyle/>
        <a:p>
          <a:pPr marL="0" lvl="0" indent="0" algn="ctr" defTabSz="800100">
            <a:lnSpc>
              <a:spcPct val="90000"/>
            </a:lnSpc>
            <a:spcBef>
              <a:spcPct val="0"/>
            </a:spcBef>
            <a:spcAft>
              <a:spcPct val="35000"/>
            </a:spcAft>
            <a:buNone/>
          </a:pPr>
          <a:r>
            <a:rPr lang="en-US" sz="1800" kern="1200" dirty="0"/>
            <a:t>1. Naive Bayes is selected for dementia prediction due to its simplicity and efficiency, offering computational efficiency and requiring fewer parameters.</a:t>
          </a:r>
          <a:endParaRPr lang="en-IN" sz="1800" kern="1200" dirty="0"/>
        </a:p>
      </dsp:txBody>
      <dsp:txXfrm rot="5400000">
        <a:off x="2574" y="834362"/>
        <a:ext cx="2525152" cy="2503090"/>
      </dsp:txXfrm>
    </dsp:sp>
    <dsp:sp modelId="{F74AD13F-915C-4BB6-A8B1-F79EEBF38AD7}">
      <dsp:nvSpPr>
        <dsp:cNvPr id="0" name=""/>
        <dsp:cNvSpPr/>
      </dsp:nvSpPr>
      <dsp:spPr>
        <a:xfrm rot="16200000">
          <a:off x="1893780" y="823331"/>
          <a:ext cx="4171816" cy="2525152"/>
        </a:xfrm>
        <a:prstGeom prst="flowChartManualOperati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4300" tIns="0" rIns="116396" bIns="0" numCol="1" spcCol="1270" anchor="ctr" anchorCtr="0">
          <a:noAutofit/>
        </a:bodyPr>
        <a:lstStyle/>
        <a:p>
          <a:pPr marL="0" lvl="0" indent="0" algn="ctr" defTabSz="800100">
            <a:lnSpc>
              <a:spcPct val="90000"/>
            </a:lnSpc>
            <a:spcBef>
              <a:spcPct val="0"/>
            </a:spcBef>
            <a:spcAft>
              <a:spcPct val="35000"/>
            </a:spcAft>
            <a:buNone/>
          </a:pPr>
          <a:r>
            <a:rPr lang="en-US" sz="1800" kern="1200" dirty="0"/>
            <a:t>2. It assumes independence among features, making it suitable for high-dimensional datasets with potentially correlated features.</a:t>
          </a:r>
          <a:endParaRPr lang="en-IN" sz="1800" kern="1200" dirty="0"/>
        </a:p>
      </dsp:txBody>
      <dsp:txXfrm rot="5400000">
        <a:off x="2717112" y="834362"/>
        <a:ext cx="2525152" cy="2503090"/>
      </dsp:txXfrm>
    </dsp:sp>
    <dsp:sp modelId="{FC424E60-266B-4372-8C9E-62D1A8773B2B}">
      <dsp:nvSpPr>
        <dsp:cNvPr id="0" name=""/>
        <dsp:cNvSpPr/>
      </dsp:nvSpPr>
      <dsp:spPr>
        <a:xfrm rot="16200000">
          <a:off x="4608320" y="823331"/>
          <a:ext cx="4171816" cy="2525152"/>
        </a:xfrm>
        <a:prstGeom prst="flowChartManualOperati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4300" tIns="0" rIns="116396" bIns="0" numCol="1" spcCol="1270" anchor="ctr" anchorCtr="0">
          <a:noAutofit/>
        </a:bodyPr>
        <a:lstStyle/>
        <a:p>
          <a:pPr marL="0" lvl="0" indent="0" algn="ctr" defTabSz="800100">
            <a:lnSpc>
              <a:spcPct val="90000"/>
            </a:lnSpc>
            <a:spcBef>
              <a:spcPct val="0"/>
            </a:spcBef>
            <a:spcAft>
              <a:spcPct val="35000"/>
            </a:spcAft>
            <a:buNone/>
          </a:pPr>
          <a:r>
            <a:rPr lang="en-US" sz="1800" kern="1200" dirty="0"/>
            <a:t>3. Naive Bayes gracefully handles few missing data and is less prone to overfitting, particularly in sparse datasets.</a:t>
          </a:r>
          <a:endParaRPr lang="en-IN" sz="1800" kern="1200" dirty="0"/>
        </a:p>
      </dsp:txBody>
      <dsp:txXfrm rot="5400000">
        <a:off x="5431652" y="834362"/>
        <a:ext cx="2525152" cy="2503090"/>
      </dsp:txXfrm>
    </dsp:sp>
    <dsp:sp modelId="{DB0457E7-C192-42F7-9CDE-5C6B75E84DB6}">
      <dsp:nvSpPr>
        <dsp:cNvPr id="0" name=""/>
        <dsp:cNvSpPr/>
      </dsp:nvSpPr>
      <dsp:spPr>
        <a:xfrm rot="16200000">
          <a:off x="7322859" y="823331"/>
          <a:ext cx="4171816" cy="2525152"/>
        </a:xfrm>
        <a:prstGeom prst="flowChartManualOperati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4300" tIns="0" rIns="116396" bIns="0" numCol="1" spcCol="1270" anchor="ctr" anchorCtr="0">
          <a:noAutofit/>
        </a:bodyPr>
        <a:lstStyle/>
        <a:p>
          <a:pPr marL="0" lvl="0" indent="0" algn="ctr" defTabSz="800100">
            <a:lnSpc>
              <a:spcPct val="90000"/>
            </a:lnSpc>
            <a:spcBef>
              <a:spcPct val="0"/>
            </a:spcBef>
            <a:spcAft>
              <a:spcPct val="35000"/>
            </a:spcAft>
            <a:buNone/>
          </a:pPr>
          <a:r>
            <a:rPr lang="en-US" sz="1800" kern="1200" dirty="0"/>
            <a:t>4. The model provides probabilistic predictions, offering valuable insights into the likelihood of outcomes based on given features.</a:t>
          </a:r>
          <a:endParaRPr lang="en-IN" sz="1800" kern="1200" dirty="0"/>
        </a:p>
      </dsp:txBody>
      <dsp:txXfrm rot="5400000">
        <a:off x="8146191" y="834362"/>
        <a:ext cx="2525152" cy="25030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C80C32-DB5D-4C98-8721-9FEB7D5C5101}">
      <dsp:nvSpPr>
        <dsp:cNvPr id="0" name=""/>
        <dsp:cNvSpPr/>
      </dsp:nvSpPr>
      <dsp:spPr>
        <a:xfrm rot="5400000">
          <a:off x="1073338" y="1071492"/>
          <a:ext cx="1678084" cy="20224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08154A8-D9B7-4C0D-92D0-E9683F3EA20F}">
      <dsp:nvSpPr>
        <dsp:cNvPr id="0" name=""/>
        <dsp:cNvSpPr/>
      </dsp:nvSpPr>
      <dsp:spPr>
        <a:xfrm>
          <a:off x="1459325" y="478"/>
          <a:ext cx="2247125" cy="1348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Importing Python Libraries</a:t>
          </a:r>
        </a:p>
      </dsp:txBody>
      <dsp:txXfrm>
        <a:off x="1498815" y="39968"/>
        <a:ext cx="2168145" cy="1269295"/>
      </dsp:txXfrm>
    </dsp:sp>
    <dsp:sp modelId="{17A875CA-B536-40EA-9337-67EB841A44E4}">
      <dsp:nvSpPr>
        <dsp:cNvPr id="0" name=""/>
        <dsp:cNvSpPr/>
      </dsp:nvSpPr>
      <dsp:spPr>
        <a:xfrm rot="5400000">
          <a:off x="1073338" y="2756836"/>
          <a:ext cx="1678084" cy="20224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922E9BC-FC73-4D80-B6D3-E21DA4D86DD8}">
      <dsp:nvSpPr>
        <dsp:cNvPr id="0" name=""/>
        <dsp:cNvSpPr/>
      </dsp:nvSpPr>
      <dsp:spPr>
        <a:xfrm>
          <a:off x="1459325" y="1685821"/>
          <a:ext cx="2247125" cy="1348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Reading and Visualisation of data frame</a:t>
          </a:r>
        </a:p>
      </dsp:txBody>
      <dsp:txXfrm>
        <a:off x="1498815" y="1725311"/>
        <a:ext cx="2168145" cy="1269295"/>
      </dsp:txXfrm>
    </dsp:sp>
    <dsp:sp modelId="{510C991B-A556-4411-A538-D990BCE82547}">
      <dsp:nvSpPr>
        <dsp:cNvPr id="0" name=""/>
        <dsp:cNvSpPr/>
      </dsp:nvSpPr>
      <dsp:spPr>
        <a:xfrm>
          <a:off x="1916010" y="3599508"/>
          <a:ext cx="2981416" cy="20224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4A56DF9-31E1-4B09-95F2-6BC907C04B75}">
      <dsp:nvSpPr>
        <dsp:cNvPr id="0" name=""/>
        <dsp:cNvSpPr/>
      </dsp:nvSpPr>
      <dsp:spPr>
        <a:xfrm>
          <a:off x="1459325" y="3371165"/>
          <a:ext cx="2247125" cy="1348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Assessing data and null values present in the dataset.</a:t>
          </a:r>
        </a:p>
      </dsp:txBody>
      <dsp:txXfrm>
        <a:off x="1498815" y="3410655"/>
        <a:ext cx="2168145" cy="1269295"/>
      </dsp:txXfrm>
    </dsp:sp>
    <dsp:sp modelId="{A59D1221-DC11-415F-AE05-FA63727AC9F4}">
      <dsp:nvSpPr>
        <dsp:cNvPr id="0" name=""/>
        <dsp:cNvSpPr/>
      </dsp:nvSpPr>
      <dsp:spPr>
        <a:xfrm rot="16200000">
          <a:off x="4062014" y="2756836"/>
          <a:ext cx="1678084" cy="20224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278B081-B7B7-46CB-9F66-96559D50266A}">
      <dsp:nvSpPr>
        <dsp:cNvPr id="0" name=""/>
        <dsp:cNvSpPr/>
      </dsp:nvSpPr>
      <dsp:spPr>
        <a:xfrm>
          <a:off x="4448001" y="3371165"/>
          <a:ext cx="2247125" cy="1348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Data preprocessing </a:t>
          </a:r>
        </a:p>
      </dsp:txBody>
      <dsp:txXfrm>
        <a:off x="4487491" y="3410655"/>
        <a:ext cx="2168145" cy="1269295"/>
      </dsp:txXfrm>
    </dsp:sp>
    <dsp:sp modelId="{F07655C4-815D-48E3-8A5D-7ACF78973D9E}">
      <dsp:nvSpPr>
        <dsp:cNvPr id="0" name=""/>
        <dsp:cNvSpPr/>
      </dsp:nvSpPr>
      <dsp:spPr>
        <a:xfrm rot="16200000">
          <a:off x="4062014" y="1071492"/>
          <a:ext cx="1678084" cy="20224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E352230-6B05-4707-A39B-DEEF6F03207D}">
      <dsp:nvSpPr>
        <dsp:cNvPr id="0" name=""/>
        <dsp:cNvSpPr/>
      </dsp:nvSpPr>
      <dsp:spPr>
        <a:xfrm>
          <a:off x="4448001" y="1685821"/>
          <a:ext cx="2247125" cy="1348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Scaling of features and dividing into testing and training data.</a:t>
          </a:r>
        </a:p>
      </dsp:txBody>
      <dsp:txXfrm>
        <a:off x="4487491" y="1725311"/>
        <a:ext cx="2168145" cy="1269295"/>
      </dsp:txXfrm>
    </dsp:sp>
    <dsp:sp modelId="{31058D44-5097-428F-B477-546C43380F15}">
      <dsp:nvSpPr>
        <dsp:cNvPr id="0" name=""/>
        <dsp:cNvSpPr/>
      </dsp:nvSpPr>
      <dsp:spPr>
        <a:xfrm>
          <a:off x="4904686" y="228820"/>
          <a:ext cx="2981416" cy="20224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E8D3A3B-8EB7-4D18-A098-565D2B1093B3}">
      <dsp:nvSpPr>
        <dsp:cNvPr id="0" name=""/>
        <dsp:cNvSpPr/>
      </dsp:nvSpPr>
      <dsp:spPr>
        <a:xfrm>
          <a:off x="4448001" y="478"/>
          <a:ext cx="2247125" cy="1348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Training the model based on Naïve bayes Algorithm </a:t>
          </a:r>
        </a:p>
      </dsp:txBody>
      <dsp:txXfrm>
        <a:off x="4487491" y="39968"/>
        <a:ext cx="2168145" cy="1269295"/>
      </dsp:txXfrm>
    </dsp:sp>
    <dsp:sp modelId="{00C936FD-49AC-408E-91C7-CED71850E9E4}">
      <dsp:nvSpPr>
        <dsp:cNvPr id="0" name=""/>
        <dsp:cNvSpPr/>
      </dsp:nvSpPr>
      <dsp:spPr>
        <a:xfrm rot="5400000">
          <a:off x="7050691" y="1071492"/>
          <a:ext cx="1678084" cy="20224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A0FA4DE-5693-423E-B592-1D6348FACF9D}">
      <dsp:nvSpPr>
        <dsp:cNvPr id="0" name=""/>
        <dsp:cNvSpPr/>
      </dsp:nvSpPr>
      <dsp:spPr>
        <a:xfrm>
          <a:off x="7436678" y="478"/>
          <a:ext cx="2247125" cy="1348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Prediction with test data</a:t>
          </a:r>
        </a:p>
      </dsp:txBody>
      <dsp:txXfrm>
        <a:off x="7476168" y="39968"/>
        <a:ext cx="2168145" cy="1269295"/>
      </dsp:txXfrm>
    </dsp:sp>
    <dsp:sp modelId="{CF123035-5E7D-44E8-B576-171119EB692B}">
      <dsp:nvSpPr>
        <dsp:cNvPr id="0" name=""/>
        <dsp:cNvSpPr/>
      </dsp:nvSpPr>
      <dsp:spPr>
        <a:xfrm>
          <a:off x="7436678" y="1685821"/>
          <a:ext cx="2247125" cy="1348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Model evaluation </a:t>
          </a:r>
        </a:p>
      </dsp:txBody>
      <dsp:txXfrm>
        <a:off x="7476168" y="1725311"/>
        <a:ext cx="2168145" cy="126929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6213AF-4C10-49A2-B919-D197EFD5EF6F}">
      <dsp:nvSpPr>
        <dsp:cNvPr id="0" name=""/>
        <dsp:cNvSpPr/>
      </dsp:nvSpPr>
      <dsp:spPr>
        <a:xfrm>
          <a:off x="85872" y="2186"/>
          <a:ext cx="3381221" cy="20287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1. The model achieved a high accuracy rate of 99%, indicating strong overall performance in classification tasks.</a:t>
          </a:r>
          <a:endParaRPr lang="en-IN" sz="1800" kern="1200" dirty="0"/>
        </a:p>
      </dsp:txBody>
      <dsp:txXfrm>
        <a:off x="85872" y="2186"/>
        <a:ext cx="3381221" cy="2028732"/>
      </dsp:txXfrm>
    </dsp:sp>
    <dsp:sp modelId="{3B33320C-FBC0-407B-8CCA-1BF836C93E38}">
      <dsp:nvSpPr>
        <dsp:cNvPr id="0" name=""/>
        <dsp:cNvSpPr/>
      </dsp:nvSpPr>
      <dsp:spPr>
        <a:xfrm>
          <a:off x="3805215" y="2186"/>
          <a:ext cx="3381221" cy="20287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2. With perfect precision and a recall rate of approximately 98%, the model effectively minimized false positives and captured a significant portion of actual positive instances.</a:t>
          </a:r>
          <a:endParaRPr lang="en-IN" sz="1800" kern="1200"/>
        </a:p>
      </dsp:txBody>
      <dsp:txXfrm>
        <a:off x="3805215" y="2186"/>
        <a:ext cx="3381221" cy="2028732"/>
      </dsp:txXfrm>
    </dsp:sp>
    <dsp:sp modelId="{BF53A02D-2652-4A6F-96AB-5D7443815E00}">
      <dsp:nvSpPr>
        <dsp:cNvPr id="0" name=""/>
        <dsp:cNvSpPr/>
      </dsp:nvSpPr>
      <dsp:spPr>
        <a:xfrm>
          <a:off x="7524559" y="2186"/>
          <a:ext cx="3381221" cy="20287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3. The F1 score of approximately 99% suggests a balanced trade-off between precision and recall, showcasing the model's robustness in handling imbalanced datasets.</a:t>
          </a:r>
          <a:endParaRPr lang="en-IN" sz="1800" kern="1200"/>
        </a:p>
      </dsp:txBody>
      <dsp:txXfrm>
        <a:off x="7524559" y="2186"/>
        <a:ext cx="3381221" cy="2028732"/>
      </dsp:txXfrm>
    </dsp:sp>
    <dsp:sp modelId="{69344482-86A5-450D-8D8F-87D885EC65F4}">
      <dsp:nvSpPr>
        <dsp:cNvPr id="0" name=""/>
        <dsp:cNvSpPr/>
      </dsp:nvSpPr>
      <dsp:spPr>
        <a:xfrm>
          <a:off x="3805215" y="2369041"/>
          <a:ext cx="3381221" cy="20287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4. The ROC AUC score of approximately 99% highlights the model's strong discriminatory power in distinguishing between positive and negative classes.</a:t>
          </a:r>
          <a:endParaRPr lang="en-IN" sz="1800" kern="1200"/>
        </a:p>
      </dsp:txBody>
      <dsp:txXfrm>
        <a:off x="3805215" y="2369041"/>
        <a:ext cx="3381221" cy="202873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35B429-5778-495A-8C53-03B8D10008DF}">
      <dsp:nvSpPr>
        <dsp:cNvPr id="0" name=""/>
        <dsp:cNvSpPr/>
      </dsp:nvSpPr>
      <dsp:spPr>
        <a:xfrm>
          <a:off x="108168" y="-154571"/>
          <a:ext cx="11801182" cy="5029616"/>
        </a:xfrm>
        <a:prstGeom prst="leftRightRibb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71CA7E-9A17-4DF0-9D1F-EEFF22D75E9F}">
      <dsp:nvSpPr>
        <dsp:cNvPr id="0" name=""/>
        <dsp:cNvSpPr/>
      </dsp:nvSpPr>
      <dsp:spPr>
        <a:xfrm>
          <a:off x="1998482" y="744721"/>
          <a:ext cx="3633777" cy="2657789"/>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4008" rIns="0" bIns="68580" numCol="1" spcCol="1270" anchor="ctr" anchorCtr="0">
          <a:noAutofit/>
        </a:bodyPr>
        <a:lstStyle/>
        <a:p>
          <a:pPr marL="0" lvl="0" indent="0" algn="ctr" defTabSz="800100">
            <a:lnSpc>
              <a:spcPct val="90000"/>
            </a:lnSpc>
            <a:spcBef>
              <a:spcPct val="0"/>
            </a:spcBef>
            <a:spcAft>
              <a:spcPct val="35000"/>
            </a:spcAft>
            <a:buNone/>
          </a:pPr>
          <a:r>
            <a:rPr lang="en-IN" sz="1800" kern="1200" dirty="0"/>
            <a:t>LIMITATIONS:</a:t>
          </a:r>
        </a:p>
        <a:p>
          <a:pPr marL="171450" lvl="1" indent="-171450" algn="ctr" defTabSz="800100">
            <a:lnSpc>
              <a:spcPct val="90000"/>
            </a:lnSpc>
            <a:spcBef>
              <a:spcPct val="0"/>
            </a:spcBef>
            <a:spcAft>
              <a:spcPct val="15000"/>
            </a:spcAft>
            <a:buChar char="•"/>
          </a:pPr>
          <a:r>
            <a:rPr lang="en-US" sz="1800" kern="1200" dirty="0"/>
            <a:t>We assumed independence among all features contributing to dementia.</a:t>
          </a:r>
          <a:endParaRPr lang="en-IN" sz="1800" kern="1200" dirty="0"/>
        </a:p>
        <a:p>
          <a:pPr marL="171450" lvl="1" indent="-171450" algn="ctr" defTabSz="800100">
            <a:lnSpc>
              <a:spcPct val="90000"/>
            </a:lnSpc>
            <a:spcBef>
              <a:spcPct val="0"/>
            </a:spcBef>
            <a:spcAft>
              <a:spcPct val="15000"/>
            </a:spcAft>
            <a:buChar char="•"/>
          </a:pPr>
          <a:r>
            <a:rPr lang="en-IN" sz="1800" kern="1200" dirty="0"/>
            <a:t>We dropped two features owing to very large number of gaps in the feature column.</a:t>
          </a:r>
        </a:p>
      </dsp:txBody>
      <dsp:txXfrm>
        <a:off x="1998482" y="744721"/>
        <a:ext cx="3633777" cy="2657789"/>
      </dsp:txXfrm>
    </dsp:sp>
    <dsp:sp modelId="{BF1D60CC-36E0-4A49-AADF-39D4FB89595C}">
      <dsp:nvSpPr>
        <dsp:cNvPr id="0" name=""/>
        <dsp:cNvSpPr/>
      </dsp:nvSpPr>
      <dsp:spPr>
        <a:xfrm>
          <a:off x="5843276" y="1969647"/>
          <a:ext cx="5095338" cy="1536454"/>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4008" rIns="0" bIns="68580" numCol="1" spcCol="1270" anchor="ctr" anchorCtr="0">
          <a:noAutofit/>
        </a:bodyPr>
        <a:lstStyle/>
        <a:p>
          <a:pPr marL="0" lvl="0" indent="0" algn="ctr" defTabSz="800100">
            <a:lnSpc>
              <a:spcPct val="90000"/>
            </a:lnSpc>
            <a:spcBef>
              <a:spcPct val="0"/>
            </a:spcBef>
            <a:spcAft>
              <a:spcPct val="35000"/>
            </a:spcAft>
            <a:buNone/>
          </a:pPr>
          <a:r>
            <a:rPr lang="en-IN" sz="1800" kern="1200" dirty="0"/>
            <a:t>FURTHUR SCOPE:</a:t>
          </a:r>
        </a:p>
        <a:p>
          <a:pPr marL="171450" lvl="1" indent="-171450" algn="ctr" defTabSz="800100">
            <a:lnSpc>
              <a:spcPct val="90000"/>
            </a:lnSpc>
            <a:spcBef>
              <a:spcPct val="0"/>
            </a:spcBef>
            <a:spcAft>
              <a:spcPct val="15000"/>
            </a:spcAft>
            <a:buChar char="•"/>
          </a:pPr>
          <a:r>
            <a:rPr lang="en-IN" sz="1800" kern="1200" dirty="0"/>
            <a:t>Consider the interdependency of the features while developing the model</a:t>
          </a:r>
        </a:p>
        <a:p>
          <a:pPr marL="171450" lvl="1" indent="-171450" algn="ctr" defTabSz="800100">
            <a:lnSpc>
              <a:spcPct val="90000"/>
            </a:lnSpc>
            <a:spcBef>
              <a:spcPct val="0"/>
            </a:spcBef>
            <a:spcAft>
              <a:spcPct val="15000"/>
            </a:spcAft>
            <a:buChar char="•"/>
          </a:pPr>
          <a:r>
            <a:rPr lang="en-IN" sz="1800" kern="1200" dirty="0"/>
            <a:t>Balancing the gaps in the features </a:t>
          </a:r>
        </a:p>
        <a:p>
          <a:pPr marL="342900" lvl="2" indent="-171450" algn="ctr" defTabSz="800100">
            <a:lnSpc>
              <a:spcPct val="90000"/>
            </a:lnSpc>
            <a:spcBef>
              <a:spcPct val="0"/>
            </a:spcBef>
            <a:spcAft>
              <a:spcPct val="15000"/>
            </a:spcAft>
            <a:buChar char="•"/>
          </a:pPr>
          <a:endParaRPr lang="en-IN" sz="1800" kern="1200" dirty="0"/>
        </a:p>
      </dsp:txBody>
      <dsp:txXfrm>
        <a:off x="5843276" y="1969647"/>
        <a:ext cx="5095338" cy="153645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87BA99-8523-483A-9C6A-00D792806AEA}" type="datetimeFigureOut">
              <a:rPr lang="en-IN" smtClean="0"/>
              <a:t>18-04-2024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92936A-B516-44D6-8E06-39582914B0E3}" type="slidenum">
              <a:rPr lang="en-IN" smtClean="0"/>
              <a:t>‹#›</a:t>
            </a:fld>
            <a:endParaRPr lang="en-IN"/>
          </a:p>
        </p:txBody>
      </p:sp>
    </p:spTree>
    <p:extLst>
      <p:ext uri="{BB962C8B-B14F-4D97-AF65-F5344CB8AC3E}">
        <p14:creationId xmlns:p14="http://schemas.microsoft.com/office/powerpoint/2010/main" val="3344956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Brain fails to function properly, Day to day activity hampered , correlate dementia with health parameters and lifestyle choices for an early prediction of dementia understanding </a:t>
            </a:r>
            <a:r>
              <a:rPr lang="en-US"/>
              <a:t>the connections.</a:t>
            </a:r>
            <a:endParaRPr lang="en-IN" dirty="0"/>
          </a:p>
        </p:txBody>
      </p:sp>
      <p:sp>
        <p:nvSpPr>
          <p:cNvPr id="4" name="Slide Number Placeholder 3"/>
          <p:cNvSpPr>
            <a:spLocks noGrp="1"/>
          </p:cNvSpPr>
          <p:nvPr>
            <p:ph type="sldNum" sz="quarter" idx="5"/>
          </p:nvPr>
        </p:nvSpPr>
        <p:spPr/>
        <p:txBody>
          <a:bodyPr/>
          <a:lstStyle/>
          <a:p>
            <a:fld id="{BE92936A-B516-44D6-8E06-39582914B0E3}" type="slidenum">
              <a:rPr lang="en-IN" smtClean="0"/>
              <a:t>3</a:t>
            </a:fld>
            <a:endParaRPr lang="en-IN"/>
          </a:p>
        </p:txBody>
      </p:sp>
    </p:spTree>
    <p:extLst>
      <p:ext uri="{BB962C8B-B14F-4D97-AF65-F5344CB8AC3E}">
        <p14:creationId xmlns:p14="http://schemas.microsoft.com/office/powerpoint/2010/main" val="3453987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P</a:t>
            </a:r>
            <a:r>
              <a:rPr lang="en-US" dirty="0"/>
              <a:t>(A∣</a:t>
            </a:r>
            <a:r>
              <a:rPr lang="en-US" dirty="0">
                <a:effectLst/>
              </a:rPr>
              <a:t>B</a:t>
            </a:r>
            <a:r>
              <a:rPr lang="en-US" dirty="0"/>
              <a:t>)=</a:t>
            </a:r>
            <a:r>
              <a:rPr lang="en-US" dirty="0">
                <a:effectLst/>
              </a:rPr>
              <a:t>P(B)/[P(B∣A)×P(A)</a:t>
            </a:r>
            <a:r>
              <a:rPr lang="en-US" dirty="0"/>
              <a:t>​]</a:t>
            </a:r>
          </a:p>
          <a:p>
            <a:r>
              <a:rPr lang="en-US" dirty="0"/>
              <a:t>Where:</a:t>
            </a:r>
          </a:p>
          <a:p>
            <a:pPr>
              <a:buFont typeface="Arial" panose="020B0604020202020204" pitchFamily="34" charset="0"/>
              <a:buChar char="•"/>
            </a:pPr>
            <a:r>
              <a:rPr lang="en-US" dirty="0"/>
              <a:t>P(A∣B)</a:t>
            </a:r>
            <a:r>
              <a:rPr lang="en-US" dirty="0">
                <a:effectLst/>
              </a:rPr>
              <a:t>P</a:t>
            </a:r>
            <a:r>
              <a:rPr lang="en-US" dirty="0"/>
              <a:t>(A∣</a:t>
            </a:r>
            <a:r>
              <a:rPr lang="en-US" dirty="0">
                <a:effectLst/>
              </a:rPr>
              <a:t>B</a:t>
            </a:r>
            <a:r>
              <a:rPr lang="en-US" dirty="0"/>
              <a:t>) is the conditional probability of event A given that event B has occurred.</a:t>
            </a:r>
          </a:p>
          <a:p>
            <a:pPr>
              <a:buFont typeface="Arial" panose="020B0604020202020204" pitchFamily="34" charset="0"/>
              <a:buChar char="•"/>
            </a:pPr>
            <a:r>
              <a:rPr lang="en-US" dirty="0"/>
              <a:t>P(B∣A)</a:t>
            </a:r>
            <a:r>
              <a:rPr lang="en-US" dirty="0">
                <a:effectLst/>
              </a:rPr>
              <a:t>P</a:t>
            </a:r>
            <a:r>
              <a:rPr lang="en-US" dirty="0"/>
              <a:t>(</a:t>
            </a:r>
            <a:r>
              <a:rPr lang="en-US" dirty="0">
                <a:effectLst/>
              </a:rPr>
              <a:t>B</a:t>
            </a:r>
            <a:r>
              <a:rPr lang="en-US" dirty="0"/>
              <a:t>∣A) is the conditional probability of event B given that event A has occurred.</a:t>
            </a:r>
          </a:p>
          <a:p>
            <a:pPr>
              <a:buFont typeface="Arial" panose="020B0604020202020204" pitchFamily="34" charset="0"/>
              <a:buChar char="•"/>
            </a:pPr>
            <a:r>
              <a:rPr lang="en-US" dirty="0"/>
              <a:t>P(A)</a:t>
            </a:r>
            <a:r>
              <a:rPr lang="en-US" dirty="0">
                <a:effectLst/>
              </a:rPr>
              <a:t>P</a:t>
            </a:r>
            <a:r>
              <a:rPr lang="en-US" dirty="0"/>
              <a:t>(A) and P(B)</a:t>
            </a:r>
            <a:r>
              <a:rPr lang="en-US" dirty="0">
                <a:effectLst/>
              </a:rPr>
              <a:t>P</a:t>
            </a:r>
            <a:r>
              <a:rPr lang="en-US" dirty="0"/>
              <a:t>(</a:t>
            </a:r>
            <a:r>
              <a:rPr lang="en-US" dirty="0">
                <a:effectLst/>
              </a:rPr>
              <a:t>B</a:t>
            </a:r>
            <a:r>
              <a:rPr lang="en-US" dirty="0"/>
              <a:t>) are the probabilities of events A and B occurring independently.</a:t>
            </a:r>
          </a:p>
          <a:p>
            <a:endParaRPr lang="en-IN" dirty="0"/>
          </a:p>
        </p:txBody>
      </p:sp>
      <p:sp>
        <p:nvSpPr>
          <p:cNvPr id="4" name="Slide Number Placeholder 3"/>
          <p:cNvSpPr>
            <a:spLocks noGrp="1"/>
          </p:cNvSpPr>
          <p:nvPr>
            <p:ph type="sldNum" sz="quarter" idx="5"/>
          </p:nvPr>
        </p:nvSpPr>
        <p:spPr/>
        <p:txBody>
          <a:bodyPr/>
          <a:lstStyle/>
          <a:p>
            <a:fld id="{BE92936A-B516-44D6-8E06-39582914B0E3}" type="slidenum">
              <a:rPr lang="en-IN" smtClean="0"/>
              <a:t>6</a:t>
            </a:fld>
            <a:endParaRPr lang="en-IN"/>
          </a:p>
        </p:txBody>
      </p:sp>
    </p:spTree>
    <p:extLst>
      <p:ext uri="{BB962C8B-B14F-4D97-AF65-F5344CB8AC3E}">
        <p14:creationId xmlns:p14="http://schemas.microsoft.com/office/powerpoint/2010/main" val="2086561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Notes: reshape to make it into a column array. </a:t>
            </a:r>
            <a:r>
              <a:rPr lang="en-IN" dirty="0" err="1"/>
              <a:t>Random_state</a:t>
            </a:r>
            <a:r>
              <a:rPr lang="en-IN" dirty="0"/>
              <a:t> random number generator. </a:t>
            </a:r>
          </a:p>
        </p:txBody>
      </p:sp>
      <p:sp>
        <p:nvSpPr>
          <p:cNvPr id="4" name="Slide Number Placeholder 3"/>
          <p:cNvSpPr>
            <a:spLocks noGrp="1"/>
          </p:cNvSpPr>
          <p:nvPr>
            <p:ph type="sldNum" sz="quarter" idx="5"/>
          </p:nvPr>
        </p:nvSpPr>
        <p:spPr/>
        <p:txBody>
          <a:bodyPr/>
          <a:lstStyle/>
          <a:p>
            <a:fld id="{BE92936A-B516-44D6-8E06-39582914B0E3}" type="slidenum">
              <a:rPr lang="en-IN" smtClean="0"/>
              <a:t>13</a:t>
            </a:fld>
            <a:endParaRPr lang="en-IN"/>
          </a:p>
        </p:txBody>
      </p:sp>
    </p:spTree>
    <p:extLst>
      <p:ext uri="{BB962C8B-B14F-4D97-AF65-F5344CB8AC3E}">
        <p14:creationId xmlns:p14="http://schemas.microsoft.com/office/powerpoint/2010/main" val="3357729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LINEAR COMPUTATION POWER</a:t>
            </a:r>
          </a:p>
          <a:p>
            <a:endParaRPr lang="en-IN" dirty="0"/>
          </a:p>
        </p:txBody>
      </p:sp>
      <p:sp>
        <p:nvSpPr>
          <p:cNvPr id="4" name="Slide Number Placeholder 3"/>
          <p:cNvSpPr>
            <a:spLocks noGrp="1"/>
          </p:cNvSpPr>
          <p:nvPr>
            <p:ph type="sldNum" sz="quarter" idx="5"/>
          </p:nvPr>
        </p:nvSpPr>
        <p:spPr/>
        <p:txBody>
          <a:bodyPr/>
          <a:lstStyle/>
          <a:p>
            <a:fld id="{3BEDEA68-F642-4796-BCAD-E9618CBD0BDE}" type="slidenum">
              <a:rPr lang="en-IN" smtClean="0"/>
              <a:t>14</a:t>
            </a:fld>
            <a:endParaRPr lang="en-IN"/>
          </a:p>
        </p:txBody>
      </p:sp>
    </p:spTree>
    <p:extLst>
      <p:ext uri="{BB962C8B-B14F-4D97-AF65-F5344CB8AC3E}">
        <p14:creationId xmlns:p14="http://schemas.microsoft.com/office/powerpoint/2010/main" val="4072772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8EAED"/>
                </a:solidFill>
                <a:effectLst/>
                <a:latin typeface="Google Sans"/>
              </a:rPr>
              <a:t>The ROC curve is </a:t>
            </a:r>
            <a:r>
              <a:rPr lang="en-US" b="0" i="0" dirty="0">
                <a:solidFill>
                  <a:srgbClr val="E2EEFF"/>
                </a:solidFill>
                <a:effectLst/>
                <a:latin typeface="Google Sans"/>
              </a:rPr>
              <a:t>used to assess the overall diagnostic performance of a test and to compare the performance of two or more diagnostic tests</a:t>
            </a:r>
            <a:r>
              <a:rPr lang="en-US" b="0" i="0" dirty="0">
                <a:solidFill>
                  <a:srgbClr val="E8EAED"/>
                </a:solidFill>
                <a:effectLst/>
                <a:latin typeface="Google Sans"/>
              </a:rPr>
              <a:t>. It is also used to select an optimal cut-off value for determining the presence or absence of a disease.</a:t>
            </a:r>
          </a:p>
          <a:p>
            <a:r>
              <a:rPr lang="en-IN" dirty="0"/>
              <a:t>RECALL = TP/(TP+FN)</a:t>
            </a:r>
          </a:p>
          <a:p>
            <a:r>
              <a:rPr lang="en-IN" dirty="0"/>
              <a:t>F1 SCORE= 2*P*R/(P+R)</a:t>
            </a:r>
          </a:p>
          <a:p>
            <a:r>
              <a:rPr lang="en-IN" dirty="0"/>
              <a:t>PRECISION= TP/(TP+FP)</a:t>
            </a:r>
          </a:p>
          <a:p>
            <a:r>
              <a:rPr lang="en-IN" dirty="0"/>
              <a:t>ACCURRACY= TP+TN/(TP+TN+FP+FN)</a:t>
            </a:r>
          </a:p>
          <a:p>
            <a:endParaRPr lang="en-IN" dirty="0"/>
          </a:p>
        </p:txBody>
      </p:sp>
      <p:sp>
        <p:nvSpPr>
          <p:cNvPr id="4" name="Slide Number Placeholder 3"/>
          <p:cNvSpPr>
            <a:spLocks noGrp="1"/>
          </p:cNvSpPr>
          <p:nvPr>
            <p:ph type="sldNum" sz="quarter" idx="5"/>
          </p:nvPr>
        </p:nvSpPr>
        <p:spPr/>
        <p:txBody>
          <a:bodyPr/>
          <a:lstStyle/>
          <a:p>
            <a:fld id="{BE92936A-B516-44D6-8E06-39582914B0E3}" type="slidenum">
              <a:rPr lang="en-IN" smtClean="0"/>
              <a:t>19</a:t>
            </a:fld>
            <a:endParaRPr lang="en-IN"/>
          </a:p>
        </p:txBody>
      </p:sp>
    </p:spTree>
    <p:extLst>
      <p:ext uri="{BB962C8B-B14F-4D97-AF65-F5344CB8AC3E}">
        <p14:creationId xmlns:p14="http://schemas.microsoft.com/office/powerpoint/2010/main" val="462604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E92936A-B516-44D6-8E06-39582914B0E3}" type="slidenum">
              <a:rPr lang="en-IN" smtClean="0"/>
              <a:t>21</a:t>
            </a:fld>
            <a:endParaRPr lang="en-IN"/>
          </a:p>
        </p:txBody>
      </p:sp>
    </p:spTree>
    <p:extLst>
      <p:ext uri="{BB962C8B-B14F-4D97-AF65-F5344CB8AC3E}">
        <p14:creationId xmlns:p14="http://schemas.microsoft.com/office/powerpoint/2010/main" val="426177381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82762"/>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236D10-7CDE-4FCF-8FBF-BC3B12AC052B}"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026AD4FF-83C2-4470-8B22-BFE0A75E7A19}" type="slidenum">
              <a:rPr lang="en-IN" smtClean="0"/>
              <a:t>‹#›</a:t>
            </a:fld>
            <a:endParaRPr lang="en-IN"/>
          </a:p>
        </p:txBody>
      </p:sp>
    </p:spTree>
    <p:extLst>
      <p:ext uri="{BB962C8B-B14F-4D97-AF65-F5344CB8AC3E}">
        <p14:creationId xmlns:p14="http://schemas.microsoft.com/office/powerpoint/2010/main" val="3926581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236D10-7CDE-4FCF-8FBF-BC3B12AC052B}"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6AD4FF-83C2-4470-8B22-BFE0A75E7A19}" type="slidenum">
              <a:rPr lang="en-IN" smtClean="0"/>
              <a:t>‹#›</a:t>
            </a:fld>
            <a:endParaRPr lang="en-IN"/>
          </a:p>
        </p:txBody>
      </p:sp>
    </p:spTree>
    <p:extLst>
      <p:ext uri="{BB962C8B-B14F-4D97-AF65-F5344CB8AC3E}">
        <p14:creationId xmlns:p14="http://schemas.microsoft.com/office/powerpoint/2010/main" val="4229485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236D10-7CDE-4FCF-8FBF-BC3B12AC052B}"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6AD4FF-83C2-4470-8B22-BFE0A75E7A19}" type="slidenum">
              <a:rPr lang="en-IN" smtClean="0"/>
              <a:t>‹#›</a:t>
            </a:fld>
            <a:endParaRPr lang="en-IN"/>
          </a:p>
        </p:txBody>
      </p:sp>
    </p:spTree>
    <p:extLst>
      <p:ext uri="{BB962C8B-B14F-4D97-AF65-F5344CB8AC3E}">
        <p14:creationId xmlns:p14="http://schemas.microsoft.com/office/powerpoint/2010/main" val="1361769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236D10-7CDE-4FCF-8FBF-BC3B12AC052B}"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6AD4FF-83C2-4470-8B22-BFE0A75E7A19}" type="slidenum">
              <a:rPr lang="en-IN" smtClean="0"/>
              <a:t>‹#›</a:t>
            </a:fld>
            <a:endParaRPr lang="en-IN"/>
          </a:p>
        </p:txBody>
      </p:sp>
    </p:spTree>
    <p:extLst>
      <p:ext uri="{BB962C8B-B14F-4D97-AF65-F5344CB8AC3E}">
        <p14:creationId xmlns:p14="http://schemas.microsoft.com/office/powerpoint/2010/main" val="169839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fld id="{B0236D10-7CDE-4FCF-8FBF-BC3B12AC052B}" type="datetimeFigureOut">
              <a:rPr lang="en-IN" smtClean="0"/>
              <a:t>18-04-2024</a:t>
            </a:fld>
            <a:endParaRPr lang="en-IN"/>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26AD4FF-83C2-4470-8B22-BFE0A75E7A19}" type="slidenum">
              <a:rPr lang="en-IN" smtClean="0"/>
              <a:t>‹#›</a:t>
            </a:fld>
            <a:endParaRPr lang="en-IN"/>
          </a:p>
        </p:txBody>
      </p:sp>
    </p:spTree>
    <p:extLst>
      <p:ext uri="{BB962C8B-B14F-4D97-AF65-F5344CB8AC3E}">
        <p14:creationId xmlns:p14="http://schemas.microsoft.com/office/powerpoint/2010/main" val="2452330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236D10-7CDE-4FCF-8FBF-BC3B12AC052B}" type="datetimeFigureOut">
              <a:rPr lang="en-IN" smtClean="0"/>
              <a:t>18-04-2024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6AD4FF-83C2-4470-8B22-BFE0A75E7A19}" type="slidenum">
              <a:rPr lang="en-IN" smtClean="0"/>
              <a:t>‹#›</a:t>
            </a:fld>
            <a:endParaRPr lang="en-IN"/>
          </a:p>
        </p:txBody>
      </p:sp>
    </p:spTree>
    <p:extLst>
      <p:ext uri="{BB962C8B-B14F-4D97-AF65-F5344CB8AC3E}">
        <p14:creationId xmlns:p14="http://schemas.microsoft.com/office/powerpoint/2010/main" val="655607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236D10-7CDE-4FCF-8FBF-BC3B12AC052B}" type="datetimeFigureOut">
              <a:rPr lang="en-IN" smtClean="0"/>
              <a:t>18-04-2024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26AD4FF-83C2-4470-8B22-BFE0A75E7A19}" type="slidenum">
              <a:rPr lang="en-IN" smtClean="0"/>
              <a:t>‹#›</a:t>
            </a:fld>
            <a:endParaRPr lang="en-IN"/>
          </a:p>
        </p:txBody>
      </p:sp>
    </p:spTree>
    <p:extLst>
      <p:ext uri="{BB962C8B-B14F-4D97-AF65-F5344CB8AC3E}">
        <p14:creationId xmlns:p14="http://schemas.microsoft.com/office/powerpoint/2010/main" val="2295474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236D10-7CDE-4FCF-8FBF-BC3B12AC052B}" type="datetimeFigureOut">
              <a:rPr lang="en-IN" smtClean="0"/>
              <a:t>18-04-2024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6AD4FF-83C2-4470-8B22-BFE0A75E7A19}" type="slidenum">
              <a:rPr lang="en-IN" smtClean="0"/>
              <a:t>‹#›</a:t>
            </a:fld>
            <a:endParaRPr lang="en-IN"/>
          </a:p>
        </p:txBody>
      </p:sp>
    </p:spTree>
    <p:extLst>
      <p:ext uri="{BB962C8B-B14F-4D97-AF65-F5344CB8AC3E}">
        <p14:creationId xmlns:p14="http://schemas.microsoft.com/office/powerpoint/2010/main" val="2213519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236D10-7CDE-4FCF-8FBF-BC3B12AC052B}" type="datetimeFigureOut">
              <a:rPr lang="en-IN" smtClean="0"/>
              <a:t>18-04-2024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26AD4FF-83C2-4470-8B22-BFE0A75E7A19}" type="slidenum">
              <a:rPr lang="en-IN" smtClean="0"/>
              <a:t>‹#›</a:t>
            </a:fld>
            <a:endParaRPr lang="en-IN"/>
          </a:p>
        </p:txBody>
      </p:sp>
    </p:spTree>
    <p:extLst>
      <p:ext uri="{BB962C8B-B14F-4D97-AF65-F5344CB8AC3E}">
        <p14:creationId xmlns:p14="http://schemas.microsoft.com/office/powerpoint/2010/main" val="2352901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236D10-7CDE-4FCF-8FBF-BC3B12AC052B}" type="datetimeFigureOut">
              <a:rPr lang="en-IN" smtClean="0"/>
              <a:t>18-04-2024</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26AD4FF-83C2-4470-8B22-BFE0A75E7A19}" type="slidenum">
              <a:rPr lang="en-IN" smtClean="0"/>
              <a:t>‹#›</a:t>
            </a:fld>
            <a:endParaRPr lang="en-IN"/>
          </a:p>
        </p:txBody>
      </p:sp>
    </p:spTree>
    <p:extLst>
      <p:ext uri="{BB962C8B-B14F-4D97-AF65-F5344CB8AC3E}">
        <p14:creationId xmlns:p14="http://schemas.microsoft.com/office/powerpoint/2010/main" val="1163688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fld id="{B0236D10-7CDE-4FCF-8FBF-BC3B12AC052B}" type="datetimeFigureOut">
              <a:rPr lang="en-IN" smtClean="0"/>
              <a:t>18-04-2024</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26AD4FF-83C2-4470-8B22-BFE0A75E7A19}" type="slidenum">
              <a:rPr lang="en-IN" smtClean="0"/>
              <a:t>‹#›</a:t>
            </a:fld>
            <a:endParaRPr lang="en-IN"/>
          </a:p>
        </p:txBody>
      </p:sp>
    </p:spTree>
    <p:extLst>
      <p:ext uri="{BB962C8B-B14F-4D97-AF65-F5344CB8AC3E}">
        <p14:creationId xmlns:p14="http://schemas.microsoft.com/office/powerpoint/2010/main" val="2299899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fld id="{B0236D10-7CDE-4FCF-8FBF-BC3B12AC052B}" type="datetimeFigureOut">
              <a:rPr lang="en-IN" smtClean="0"/>
              <a:t>18-04-2024</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2">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26AD4FF-83C2-4470-8B22-BFE0A75E7A19}" type="slidenum">
              <a:rPr lang="en-IN" smtClean="0"/>
              <a:t>‹#›</a:t>
            </a:fld>
            <a:endParaRPr lang="en-IN"/>
          </a:p>
        </p:txBody>
      </p:sp>
    </p:spTree>
    <p:extLst>
      <p:ext uri="{BB962C8B-B14F-4D97-AF65-F5344CB8AC3E}">
        <p14:creationId xmlns:p14="http://schemas.microsoft.com/office/powerpoint/2010/main" val="2986524888"/>
      </p:ext>
    </p:extLst>
  </p:cSld>
  <p:clrMap bg1="lt1" tx1="dk1" bg2="lt2" tx2="dk2" accent1="accent1" accent2="accent2" accent3="accent3" accent4="accent4" accent5="accent5" accent6="accent6" hlink="hlink" folHlink="folHlink"/>
  <p:sldLayoutIdLst>
    <p:sldLayoutId id="2147483954" r:id="rId1"/>
    <p:sldLayoutId id="2147483955" r:id="rId2"/>
    <p:sldLayoutId id="2147483956" r:id="rId3"/>
    <p:sldLayoutId id="2147483957" r:id="rId4"/>
    <p:sldLayoutId id="2147483958" r:id="rId5"/>
    <p:sldLayoutId id="2147483959" r:id="rId6"/>
    <p:sldLayoutId id="2147483960" r:id="rId7"/>
    <p:sldLayoutId id="2147483961" r:id="rId8"/>
    <p:sldLayoutId id="2147483962" r:id="rId9"/>
    <p:sldLayoutId id="2147483963" r:id="rId10"/>
    <p:sldLayoutId id="2147483964" r:id="rId11"/>
  </p:sldLayoutIdLst>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PUSPAMITA/N.B_CLASSIFIER_DEMENTIA/tree/main" TargetMode="External"/><Relationship Id="rId2" Type="http://schemas.openxmlformats.org/officeDocument/2006/relationships/hyperlink" Target="https://www.kaggle.com/datasets/timothyadeyemi/dementia-patient-health-dataset/data"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2B330-A3CA-4DD7-A4BC-F93126F0BC0F}"/>
              </a:ext>
            </a:extLst>
          </p:cNvPr>
          <p:cNvSpPr>
            <a:spLocks noGrp="1"/>
          </p:cNvSpPr>
          <p:nvPr>
            <p:ph type="ctrTitle"/>
          </p:nvPr>
        </p:nvSpPr>
        <p:spPr>
          <a:xfrm>
            <a:off x="1100051" y="1506070"/>
            <a:ext cx="9829800" cy="2662517"/>
          </a:xfrm>
        </p:spPr>
        <p:txBody>
          <a:bodyPr>
            <a:normAutofit/>
          </a:bodyPr>
          <a:lstStyle/>
          <a:p>
            <a:pPr algn="ctr"/>
            <a:r>
              <a:rPr lang="en-US" b="1" dirty="0"/>
              <a:t>Predicting Dementia:     A Naive Approach</a:t>
            </a:r>
            <a:endParaRPr lang="en-IN" dirty="0"/>
          </a:p>
        </p:txBody>
      </p:sp>
      <p:sp>
        <p:nvSpPr>
          <p:cNvPr id="3" name="Subtitle 2">
            <a:extLst>
              <a:ext uri="{FF2B5EF4-FFF2-40B4-BE49-F238E27FC236}">
                <a16:creationId xmlns:a16="http://schemas.microsoft.com/office/drawing/2014/main" id="{5BAEF603-D027-4AA0-8120-96EA8CA5075B}"/>
              </a:ext>
            </a:extLst>
          </p:cNvPr>
          <p:cNvSpPr>
            <a:spLocks noGrp="1"/>
          </p:cNvSpPr>
          <p:nvPr>
            <p:ph type="subTitle" idx="1"/>
          </p:nvPr>
        </p:nvSpPr>
        <p:spPr>
          <a:xfrm>
            <a:off x="1100051" y="4329953"/>
            <a:ext cx="10545102" cy="2070847"/>
          </a:xfrm>
        </p:spPr>
        <p:txBody>
          <a:bodyPr>
            <a:normAutofit fontScale="77500" lnSpcReduction="20000"/>
          </a:bodyPr>
          <a:lstStyle/>
          <a:p>
            <a:pPr lvl="0">
              <a:lnSpc>
                <a:spcPct val="107000"/>
              </a:lnSpc>
            </a:pPr>
            <a:endParaRPr lang="en-US" sz="12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26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Presented by:</a:t>
            </a:r>
            <a:endParaRPr lang="en-US" sz="2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2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Puspamita Banerjee (23MM60007)         Camellia Mitra (23MM61R03)</a:t>
            </a:r>
            <a:endParaRPr lang="en-IN" sz="2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2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Vivek Anand (23MM61R13)                       Ayushi Saxena (23MM45001) </a:t>
            </a:r>
            <a:endParaRPr lang="en-IN" sz="2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2600" b="1"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Shubhaditya</a:t>
            </a:r>
            <a:r>
              <a:rPr lang="en-US" sz="2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Gautam (23MM45006)</a:t>
            </a:r>
            <a:endParaRPr lang="en-IN" sz="2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36121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905A8C4-EFF3-4D9D-9787-BE56413F3EFB}"/>
              </a:ext>
            </a:extLst>
          </p:cNvPr>
          <p:cNvPicPr>
            <a:picLocks noChangeAspect="1"/>
          </p:cNvPicPr>
          <p:nvPr/>
        </p:nvPicPr>
        <p:blipFill rotWithShape="1">
          <a:blip r:embed="rId2">
            <a:extLst>
              <a:ext uri="{28A0092B-C50C-407E-A947-70E740481C1C}">
                <a14:useLocalDpi xmlns:a14="http://schemas.microsoft.com/office/drawing/2010/main" val="0"/>
              </a:ext>
            </a:extLst>
          </a:blip>
          <a:srcRect l="8100" r="48706"/>
          <a:stretch/>
        </p:blipFill>
        <p:spPr>
          <a:xfrm>
            <a:off x="1398494" y="1559739"/>
            <a:ext cx="3872754" cy="5023262"/>
          </a:xfrm>
          <a:prstGeom prst="rect">
            <a:avLst/>
          </a:prstGeom>
        </p:spPr>
      </p:pic>
      <p:pic>
        <p:nvPicPr>
          <p:cNvPr id="5" name="Picture 4">
            <a:extLst>
              <a:ext uri="{FF2B5EF4-FFF2-40B4-BE49-F238E27FC236}">
                <a16:creationId xmlns:a16="http://schemas.microsoft.com/office/drawing/2014/main" id="{F7735E71-AF1F-462A-AB8A-C35D3BA4CE23}"/>
              </a:ext>
            </a:extLst>
          </p:cNvPr>
          <p:cNvPicPr>
            <a:picLocks noChangeAspect="1"/>
          </p:cNvPicPr>
          <p:nvPr/>
        </p:nvPicPr>
        <p:blipFill rotWithShape="1">
          <a:blip r:embed="rId3">
            <a:extLst>
              <a:ext uri="{28A0092B-C50C-407E-A947-70E740481C1C}">
                <a14:useLocalDpi xmlns:a14="http://schemas.microsoft.com/office/drawing/2010/main" val="0"/>
              </a:ext>
            </a:extLst>
          </a:blip>
          <a:srcRect l="7222" r="56255"/>
          <a:stretch/>
        </p:blipFill>
        <p:spPr>
          <a:xfrm>
            <a:off x="6777318" y="1488019"/>
            <a:ext cx="4374775" cy="5155554"/>
          </a:xfrm>
          <a:prstGeom prst="rect">
            <a:avLst/>
          </a:prstGeom>
        </p:spPr>
      </p:pic>
      <p:sp>
        <p:nvSpPr>
          <p:cNvPr id="2" name="Title 1">
            <a:extLst>
              <a:ext uri="{FF2B5EF4-FFF2-40B4-BE49-F238E27FC236}">
                <a16:creationId xmlns:a16="http://schemas.microsoft.com/office/drawing/2014/main" id="{02E4EBF5-9EE4-818A-3BE9-6014FD55B1C0}"/>
              </a:ext>
            </a:extLst>
          </p:cNvPr>
          <p:cNvSpPr>
            <a:spLocks noGrp="1"/>
          </p:cNvSpPr>
          <p:nvPr>
            <p:ph type="title"/>
          </p:nvPr>
        </p:nvSpPr>
        <p:spPr>
          <a:xfrm>
            <a:off x="1069848" y="484632"/>
            <a:ext cx="10058400" cy="1075107"/>
          </a:xfrm>
        </p:spPr>
        <p:txBody>
          <a:bodyPr>
            <a:normAutofit fontScale="90000"/>
          </a:bodyPr>
          <a:lstStyle/>
          <a:p>
            <a:r>
              <a:rPr lang="en-IN" sz="4800" dirty="0"/>
              <a:t>ASSESSING DATA AND NULL VALUES PRESENT IN THE DATASET</a:t>
            </a:r>
            <a:endParaRPr lang="en-IN" dirty="0"/>
          </a:p>
        </p:txBody>
      </p:sp>
    </p:spTree>
    <p:extLst>
      <p:ext uri="{BB962C8B-B14F-4D97-AF65-F5344CB8AC3E}">
        <p14:creationId xmlns:p14="http://schemas.microsoft.com/office/powerpoint/2010/main" val="4013703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380AFA-13BE-010D-6CE0-9368F6659E75}"/>
              </a:ext>
            </a:extLst>
          </p:cNvPr>
          <p:cNvPicPr>
            <a:picLocks noChangeAspect="1"/>
          </p:cNvPicPr>
          <p:nvPr/>
        </p:nvPicPr>
        <p:blipFill rotWithShape="1">
          <a:blip r:embed="rId2"/>
          <a:srcRect l="9485" r="10441"/>
          <a:stretch/>
        </p:blipFill>
        <p:spPr>
          <a:xfrm>
            <a:off x="838200" y="685800"/>
            <a:ext cx="6816365" cy="5360893"/>
          </a:xfrm>
          <a:prstGeom prst="rect">
            <a:avLst/>
          </a:prstGeom>
        </p:spPr>
      </p:pic>
      <p:sp>
        <p:nvSpPr>
          <p:cNvPr id="14" name="Title 13">
            <a:extLst>
              <a:ext uri="{FF2B5EF4-FFF2-40B4-BE49-F238E27FC236}">
                <a16:creationId xmlns:a16="http://schemas.microsoft.com/office/drawing/2014/main" id="{E0235FC2-0E0A-10A8-C585-4A40BBD8B480}"/>
              </a:ext>
            </a:extLst>
          </p:cNvPr>
          <p:cNvSpPr>
            <a:spLocks noGrp="1"/>
          </p:cNvSpPr>
          <p:nvPr>
            <p:ph type="title"/>
          </p:nvPr>
        </p:nvSpPr>
        <p:spPr/>
        <p:txBody>
          <a:bodyPr/>
          <a:lstStyle/>
          <a:p>
            <a:r>
              <a:rPr lang="en-IN" dirty="0"/>
              <a:t>DATA PRE PROCESSING</a:t>
            </a:r>
          </a:p>
        </p:txBody>
      </p:sp>
      <p:sp>
        <p:nvSpPr>
          <p:cNvPr id="6" name="Text Placeholder 5">
            <a:extLst>
              <a:ext uri="{FF2B5EF4-FFF2-40B4-BE49-F238E27FC236}">
                <a16:creationId xmlns:a16="http://schemas.microsoft.com/office/drawing/2014/main" id="{E30E7677-5B66-B69C-5446-FBF22C44C170}"/>
              </a:ext>
            </a:extLst>
          </p:cNvPr>
          <p:cNvSpPr>
            <a:spLocks noGrp="1"/>
          </p:cNvSpPr>
          <p:nvPr>
            <p:ph type="body" sz="half" idx="2"/>
          </p:nvPr>
        </p:nvSpPr>
        <p:spPr>
          <a:xfrm>
            <a:off x="8643908" y="2498574"/>
            <a:ext cx="3200400" cy="3291840"/>
          </a:xfrm>
        </p:spPr>
        <p:txBody>
          <a:bodyPr/>
          <a:lstStyle/>
          <a:p>
            <a:pPr marL="285750" indent="-285750" algn="just">
              <a:buFont typeface="Arial" panose="020B0604020202020204" pitchFamily="34" charset="0"/>
              <a:buChar char="•"/>
            </a:pPr>
            <a:r>
              <a:rPr lang="en-US" dirty="0"/>
              <a:t>We have dropped two features, “ Prescription” and “ Dosage in mg ” . Reason: there were 515 gaps among the 1000 samples.</a:t>
            </a:r>
          </a:p>
          <a:p>
            <a:pPr marL="285750" indent="-285750" algn="just">
              <a:buFont typeface="Arial" panose="020B0604020202020204" pitchFamily="34" charset="0"/>
              <a:buChar char="•"/>
            </a:pPr>
            <a:r>
              <a:rPr lang="en-US" dirty="0"/>
              <a:t>We replaced the object datatype for those particular features, with numerical values (integers).</a:t>
            </a:r>
          </a:p>
          <a:p>
            <a:endParaRPr lang="en-IN" dirty="0"/>
          </a:p>
        </p:txBody>
      </p:sp>
    </p:spTree>
    <p:extLst>
      <p:ext uri="{BB962C8B-B14F-4D97-AF65-F5344CB8AC3E}">
        <p14:creationId xmlns:p14="http://schemas.microsoft.com/office/powerpoint/2010/main" val="2693464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EEDBB-0045-3F41-01DC-28FE8A2F20FC}"/>
              </a:ext>
            </a:extLst>
          </p:cNvPr>
          <p:cNvSpPr>
            <a:spLocks noGrp="1"/>
          </p:cNvSpPr>
          <p:nvPr>
            <p:ph type="title"/>
          </p:nvPr>
        </p:nvSpPr>
        <p:spPr>
          <a:xfrm>
            <a:off x="1069848" y="484632"/>
            <a:ext cx="10691846" cy="1609344"/>
          </a:xfrm>
        </p:spPr>
        <p:txBody>
          <a:bodyPr/>
          <a:lstStyle/>
          <a:p>
            <a:r>
              <a:rPr lang="en-IN" dirty="0"/>
              <a:t>COMPARISON OF THE DATA FRAME</a:t>
            </a:r>
          </a:p>
        </p:txBody>
      </p:sp>
      <p:sp>
        <p:nvSpPr>
          <p:cNvPr id="3" name="Text Placeholder 2">
            <a:extLst>
              <a:ext uri="{FF2B5EF4-FFF2-40B4-BE49-F238E27FC236}">
                <a16:creationId xmlns:a16="http://schemas.microsoft.com/office/drawing/2014/main" id="{63B87E0D-A5FF-1551-38B2-4BBD075F5A5A}"/>
              </a:ext>
            </a:extLst>
          </p:cNvPr>
          <p:cNvSpPr>
            <a:spLocks noGrp="1"/>
          </p:cNvSpPr>
          <p:nvPr>
            <p:ph type="body" idx="1"/>
          </p:nvPr>
        </p:nvSpPr>
        <p:spPr/>
        <p:txBody>
          <a:bodyPr/>
          <a:lstStyle/>
          <a:p>
            <a:r>
              <a:rPr lang="en-IN" dirty="0"/>
              <a:t>Before processing</a:t>
            </a:r>
          </a:p>
        </p:txBody>
      </p:sp>
      <p:pic>
        <p:nvPicPr>
          <p:cNvPr id="8" name="Content Placeholder 7">
            <a:extLst>
              <a:ext uri="{FF2B5EF4-FFF2-40B4-BE49-F238E27FC236}">
                <a16:creationId xmlns:a16="http://schemas.microsoft.com/office/drawing/2014/main" id="{518F4ABE-68A3-B798-D02E-882152D2D21A}"/>
              </a:ext>
            </a:extLst>
          </p:cNvPr>
          <p:cNvPicPr>
            <a:picLocks noGrp="1" noChangeAspect="1"/>
          </p:cNvPicPr>
          <p:nvPr>
            <p:ph sz="half" idx="2"/>
          </p:nvPr>
        </p:nvPicPr>
        <p:blipFill rotWithShape="1">
          <a:blip r:embed="rId2"/>
          <a:srcRect t="22190"/>
          <a:stretch/>
        </p:blipFill>
        <p:spPr>
          <a:xfrm>
            <a:off x="977153" y="3128682"/>
            <a:ext cx="5118847" cy="3056963"/>
          </a:xfrm>
          <a:prstGeom prst="rect">
            <a:avLst/>
          </a:prstGeom>
        </p:spPr>
      </p:pic>
      <p:sp>
        <p:nvSpPr>
          <p:cNvPr id="5" name="Text Placeholder 4">
            <a:extLst>
              <a:ext uri="{FF2B5EF4-FFF2-40B4-BE49-F238E27FC236}">
                <a16:creationId xmlns:a16="http://schemas.microsoft.com/office/drawing/2014/main" id="{4C4CE67E-148A-02D0-9737-59E589EF3802}"/>
              </a:ext>
            </a:extLst>
          </p:cNvPr>
          <p:cNvSpPr>
            <a:spLocks noGrp="1"/>
          </p:cNvSpPr>
          <p:nvPr>
            <p:ph type="body" sz="quarter" idx="3"/>
          </p:nvPr>
        </p:nvSpPr>
        <p:spPr/>
        <p:txBody>
          <a:bodyPr/>
          <a:lstStyle/>
          <a:p>
            <a:r>
              <a:rPr lang="en-IN" dirty="0"/>
              <a:t>After processing</a:t>
            </a:r>
          </a:p>
        </p:txBody>
      </p:sp>
      <p:pic>
        <p:nvPicPr>
          <p:cNvPr id="7" name="Content Placeholder 6">
            <a:extLst>
              <a:ext uri="{FF2B5EF4-FFF2-40B4-BE49-F238E27FC236}">
                <a16:creationId xmlns:a16="http://schemas.microsoft.com/office/drawing/2014/main" id="{85D5BF9C-A582-A7FD-4B93-3F270A42D427}"/>
              </a:ext>
            </a:extLst>
          </p:cNvPr>
          <p:cNvPicPr>
            <a:picLocks noGrp="1" noChangeAspect="1"/>
          </p:cNvPicPr>
          <p:nvPr>
            <p:ph sz="quarter" idx="4"/>
          </p:nvPr>
        </p:nvPicPr>
        <p:blipFill>
          <a:blip r:embed="rId3"/>
          <a:stretch>
            <a:fillRect/>
          </a:stretch>
        </p:blipFill>
        <p:spPr>
          <a:xfrm>
            <a:off x="6364288" y="2841811"/>
            <a:ext cx="5397406" cy="3343835"/>
          </a:xfrm>
          <a:prstGeom prst="rect">
            <a:avLst/>
          </a:prstGeom>
        </p:spPr>
      </p:pic>
    </p:spTree>
    <p:extLst>
      <p:ext uri="{BB962C8B-B14F-4D97-AF65-F5344CB8AC3E}">
        <p14:creationId xmlns:p14="http://schemas.microsoft.com/office/powerpoint/2010/main" val="4180563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05DCE9D-13A9-7DEF-B5B8-192721A30C03}"/>
              </a:ext>
            </a:extLst>
          </p:cNvPr>
          <p:cNvPicPr>
            <a:picLocks noChangeAspect="1"/>
          </p:cNvPicPr>
          <p:nvPr/>
        </p:nvPicPr>
        <p:blipFill rotWithShape="1">
          <a:blip r:embed="rId3"/>
          <a:srcRect r="20356"/>
          <a:stretch/>
        </p:blipFill>
        <p:spPr>
          <a:xfrm>
            <a:off x="406462" y="1568823"/>
            <a:ext cx="10721786" cy="4432285"/>
          </a:xfrm>
          <a:prstGeom prst="rect">
            <a:avLst/>
          </a:prstGeom>
        </p:spPr>
      </p:pic>
      <p:sp>
        <p:nvSpPr>
          <p:cNvPr id="6" name="Title 5">
            <a:extLst>
              <a:ext uri="{FF2B5EF4-FFF2-40B4-BE49-F238E27FC236}">
                <a16:creationId xmlns:a16="http://schemas.microsoft.com/office/drawing/2014/main" id="{18CF6731-8A0F-1D99-A733-82355B948136}"/>
              </a:ext>
            </a:extLst>
          </p:cNvPr>
          <p:cNvSpPr>
            <a:spLocks noGrp="1"/>
          </p:cNvSpPr>
          <p:nvPr>
            <p:ph type="title"/>
          </p:nvPr>
        </p:nvSpPr>
        <p:spPr>
          <a:xfrm>
            <a:off x="406462" y="484632"/>
            <a:ext cx="10721786" cy="1084191"/>
          </a:xfrm>
        </p:spPr>
        <p:txBody>
          <a:bodyPr>
            <a:normAutofit fontScale="90000"/>
          </a:bodyPr>
          <a:lstStyle/>
          <a:p>
            <a:r>
              <a:rPr lang="en-IN" sz="4800" dirty="0"/>
              <a:t>SCALING OF FEATURES AND DIVIDING INTO TESTING AND TRAINING DATA</a:t>
            </a:r>
            <a:endParaRPr lang="en-IN" dirty="0"/>
          </a:p>
        </p:txBody>
      </p:sp>
    </p:spTree>
    <p:extLst>
      <p:ext uri="{BB962C8B-B14F-4D97-AF65-F5344CB8AC3E}">
        <p14:creationId xmlns:p14="http://schemas.microsoft.com/office/powerpoint/2010/main" val="3162662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FB40F86-0326-758F-92AD-B77E5EA530EA}"/>
              </a:ext>
            </a:extLst>
          </p:cNvPr>
          <p:cNvPicPr>
            <a:picLocks noChangeAspect="1"/>
          </p:cNvPicPr>
          <p:nvPr/>
        </p:nvPicPr>
        <p:blipFill rotWithShape="1">
          <a:blip r:embed="rId3"/>
          <a:srcRect l="1006" r="7130"/>
          <a:stretch/>
        </p:blipFill>
        <p:spPr>
          <a:xfrm>
            <a:off x="215153" y="1538232"/>
            <a:ext cx="11026588" cy="4920141"/>
          </a:xfrm>
          <a:prstGeom prst="rect">
            <a:avLst/>
          </a:prstGeom>
        </p:spPr>
      </p:pic>
      <p:sp>
        <p:nvSpPr>
          <p:cNvPr id="5" name="Title 13">
            <a:extLst>
              <a:ext uri="{FF2B5EF4-FFF2-40B4-BE49-F238E27FC236}">
                <a16:creationId xmlns:a16="http://schemas.microsoft.com/office/drawing/2014/main" id="{4E3D0CE9-8F86-4405-AFEA-1D6C01958B79}"/>
              </a:ext>
            </a:extLst>
          </p:cNvPr>
          <p:cNvSpPr txBox="1">
            <a:spLocks/>
          </p:cNvSpPr>
          <p:nvPr/>
        </p:nvSpPr>
        <p:spPr>
          <a:xfrm>
            <a:off x="215153" y="220420"/>
            <a:ext cx="10030859" cy="131781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8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sz="4800" dirty="0"/>
              <a:t>TRAINING THE MODEL BASED ON NAÏVE BAYES ALGORITHM </a:t>
            </a:r>
          </a:p>
        </p:txBody>
      </p:sp>
    </p:spTree>
    <p:extLst>
      <p:ext uri="{BB962C8B-B14F-4D97-AF65-F5344CB8AC3E}">
        <p14:creationId xmlns:p14="http://schemas.microsoft.com/office/powerpoint/2010/main" val="1515476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3F9F57D-3CBD-6CC7-26EC-33299ED6EF50}"/>
              </a:ext>
            </a:extLst>
          </p:cNvPr>
          <p:cNvPicPr>
            <a:picLocks noChangeAspect="1"/>
          </p:cNvPicPr>
          <p:nvPr/>
        </p:nvPicPr>
        <p:blipFill>
          <a:blip r:embed="rId2"/>
          <a:stretch>
            <a:fillRect/>
          </a:stretch>
        </p:blipFill>
        <p:spPr>
          <a:xfrm>
            <a:off x="108702" y="359196"/>
            <a:ext cx="11974596" cy="4033510"/>
          </a:xfrm>
          <a:prstGeom prst="rect">
            <a:avLst/>
          </a:prstGeom>
        </p:spPr>
      </p:pic>
      <p:pic>
        <p:nvPicPr>
          <p:cNvPr id="6" name="Picture 5">
            <a:extLst>
              <a:ext uri="{FF2B5EF4-FFF2-40B4-BE49-F238E27FC236}">
                <a16:creationId xmlns:a16="http://schemas.microsoft.com/office/drawing/2014/main" id="{4B276808-DD19-495A-9B9C-1E26D9298096}"/>
              </a:ext>
            </a:extLst>
          </p:cNvPr>
          <p:cNvPicPr>
            <a:picLocks noChangeAspect="1"/>
          </p:cNvPicPr>
          <p:nvPr/>
        </p:nvPicPr>
        <p:blipFill>
          <a:blip r:embed="rId3"/>
          <a:stretch>
            <a:fillRect/>
          </a:stretch>
        </p:blipFill>
        <p:spPr>
          <a:xfrm>
            <a:off x="108702" y="4580356"/>
            <a:ext cx="11946017" cy="1461856"/>
          </a:xfrm>
          <a:prstGeom prst="rect">
            <a:avLst/>
          </a:prstGeom>
        </p:spPr>
      </p:pic>
    </p:spTree>
    <p:extLst>
      <p:ext uri="{BB962C8B-B14F-4D97-AF65-F5344CB8AC3E}">
        <p14:creationId xmlns:p14="http://schemas.microsoft.com/office/powerpoint/2010/main" val="3318373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D6F384-D8A0-5AE1-0DB4-92538722A9FE}"/>
              </a:ext>
            </a:extLst>
          </p:cNvPr>
          <p:cNvPicPr>
            <a:picLocks noChangeAspect="1"/>
          </p:cNvPicPr>
          <p:nvPr/>
        </p:nvPicPr>
        <p:blipFill>
          <a:blip r:embed="rId2"/>
          <a:stretch>
            <a:fillRect/>
          </a:stretch>
        </p:blipFill>
        <p:spPr>
          <a:xfrm>
            <a:off x="65833" y="2400156"/>
            <a:ext cx="12060333" cy="2960738"/>
          </a:xfrm>
          <a:prstGeom prst="rect">
            <a:avLst/>
          </a:prstGeom>
        </p:spPr>
      </p:pic>
      <p:sp>
        <p:nvSpPr>
          <p:cNvPr id="2" name="Title 13">
            <a:extLst>
              <a:ext uri="{FF2B5EF4-FFF2-40B4-BE49-F238E27FC236}">
                <a16:creationId xmlns:a16="http://schemas.microsoft.com/office/drawing/2014/main" id="{F40F5386-6BF5-4C39-9394-BF43306DB5A4}"/>
              </a:ext>
            </a:extLst>
          </p:cNvPr>
          <p:cNvSpPr txBox="1">
            <a:spLocks/>
          </p:cNvSpPr>
          <p:nvPr/>
        </p:nvSpPr>
        <p:spPr>
          <a:xfrm>
            <a:off x="493059" y="918004"/>
            <a:ext cx="10030859" cy="13178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sz="4800" dirty="0"/>
              <a:t>PREDICTION WITH TEST DATA</a:t>
            </a:r>
          </a:p>
        </p:txBody>
      </p:sp>
    </p:spTree>
    <p:extLst>
      <p:ext uri="{BB962C8B-B14F-4D97-AF65-F5344CB8AC3E}">
        <p14:creationId xmlns:p14="http://schemas.microsoft.com/office/powerpoint/2010/main" val="4032201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3">
            <a:extLst>
              <a:ext uri="{FF2B5EF4-FFF2-40B4-BE49-F238E27FC236}">
                <a16:creationId xmlns:a16="http://schemas.microsoft.com/office/drawing/2014/main" id="{040C9289-299F-4B2F-90B5-70F4C1788D92}"/>
              </a:ext>
            </a:extLst>
          </p:cNvPr>
          <p:cNvSpPr txBox="1">
            <a:spLocks/>
          </p:cNvSpPr>
          <p:nvPr/>
        </p:nvSpPr>
        <p:spPr>
          <a:xfrm>
            <a:off x="1080570" y="0"/>
            <a:ext cx="10030859" cy="13178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IN" sz="4800" dirty="0"/>
              <a:t>MODEL EVALUATION </a:t>
            </a:r>
          </a:p>
        </p:txBody>
      </p:sp>
      <p:pic>
        <p:nvPicPr>
          <p:cNvPr id="5" name="Picture 4">
            <a:extLst>
              <a:ext uri="{FF2B5EF4-FFF2-40B4-BE49-F238E27FC236}">
                <a16:creationId xmlns:a16="http://schemas.microsoft.com/office/drawing/2014/main" id="{9798D8D4-65D1-A429-BF1A-46EB09B75C33}"/>
              </a:ext>
            </a:extLst>
          </p:cNvPr>
          <p:cNvPicPr>
            <a:picLocks noChangeAspect="1"/>
          </p:cNvPicPr>
          <p:nvPr/>
        </p:nvPicPr>
        <p:blipFill>
          <a:blip r:embed="rId3"/>
          <a:stretch>
            <a:fillRect/>
          </a:stretch>
        </p:blipFill>
        <p:spPr>
          <a:xfrm>
            <a:off x="225524" y="1317812"/>
            <a:ext cx="11965070" cy="4939553"/>
          </a:xfrm>
          <a:prstGeom prst="rect">
            <a:avLst/>
          </a:prstGeom>
        </p:spPr>
      </p:pic>
    </p:spTree>
    <p:extLst>
      <p:ext uri="{BB962C8B-B14F-4D97-AF65-F5344CB8AC3E}">
        <p14:creationId xmlns:p14="http://schemas.microsoft.com/office/powerpoint/2010/main" val="2242442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3E22CE7-4D45-AFD6-B17E-518F9C01AF39}"/>
              </a:ext>
            </a:extLst>
          </p:cNvPr>
          <p:cNvSpPr txBox="1"/>
          <p:nvPr/>
        </p:nvSpPr>
        <p:spPr>
          <a:xfrm>
            <a:off x="950259" y="286869"/>
            <a:ext cx="10721786" cy="923330"/>
          </a:xfrm>
          <a:prstGeom prst="rect">
            <a:avLst/>
          </a:prstGeom>
          <a:noFill/>
        </p:spPr>
        <p:txBody>
          <a:bodyPr wrap="square" rtlCol="0">
            <a:spAutoFit/>
          </a:bodyPr>
          <a:lstStyle/>
          <a:p>
            <a:r>
              <a:rPr lang="en-IN" sz="5400" dirty="0"/>
              <a:t> </a:t>
            </a:r>
          </a:p>
        </p:txBody>
      </p:sp>
      <p:sp>
        <p:nvSpPr>
          <p:cNvPr id="6" name="Title 13">
            <a:extLst>
              <a:ext uri="{FF2B5EF4-FFF2-40B4-BE49-F238E27FC236}">
                <a16:creationId xmlns:a16="http://schemas.microsoft.com/office/drawing/2014/main" id="{B5B2EF1D-4D61-46FB-A85B-F7A337890D2E}"/>
              </a:ext>
            </a:extLst>
          </p:cNvPr>
          <p:cNvSpPr txBox="1">
            <a:spLocks/>
          </p:cNvSpPr>
          <p:nvPr/>
        </p:nvSpPr>
        <p:spPr>
          <a:xfrm>
            <a:off x="311867" y="89628"/>
            <a:ext cx="11100203" cy="13178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endParaRPr lang="en-IN" sz="4800" dirty="0"/>
          </a:p>
        </p:txBody>
      </p:sp>
      <p:pic>
        <p:nvPicPr>
          <p:cNvPr id="4" name="Picture 3">
            <a:extLst>
              <a:ext uri="{FF2B5EF4-FFF2-40B4-BE49-F238E27FC236}">
                <a16:creationId xmlns:a16="http://schemas.microsoft.com/office/drawing/2014/main" id="{BE53A769-83DB-A1E0-0F81-9A98A65F28F6}"/>
              </a:ext>
            </a:extLst>
          </p:cNvPr>
          <p:cNvPicPr>
            <a:picLocks noChangeAspect="1"/>
          </p:cNvPicPr>
          <p:nvPr/>
        </p:nvPicPr>
        <p:blipFill rotWithShape="1">
          <a:blip r:embed="rId3"/>
          <a:srcRect r="7317"/>
          <a:stretch/>
        </p:blipFill>
        <p:spPr>
          <a:xfrm>
            <a:off x="519955" y="923330"/>
            <a:ext cx="10721785" cy="5647801"/>
          </a:xfrm>
          <a:prstGeom prst="rect">
            <a:avLst/>
          </a:prstGeom>
        </p:spPr>
      </p:pic>
      <p:sp>
        <p:nvSpPr>
          <p:cNvPr id="3" name="Title 2">
            <a:extLst>
              <a:ext uri="{FF2B5EF4-FFF2-40B4-BE49-F238E27FC236}">
                <a16:creationId xmlns:a16="http://schemas.microsoft.com/office/drawing/2014/main" id="{D7146C1B-1631-511B-AB62-59DF115ED2DC}"/>
              </a:ext>
            </a:extLst>
          </p:cNvPr>
          <p:cNvSpPr>
            <a:spLocks noGrp="1"/>
          </p:cNvSpPr>
          <p:nvPr>
            <p:ph type="title"/>
          </p:nvPr>
        </p:nvSpPr>
        <p:spPr>
          <a:xfrm>
            <a:off x="406462" y="216816"/>
            <a:ext cx="10721785" cy="993381"/>
          </a:xfrm>
        </p:spPr>
        <p:txBody>
          <a:bodyPr>
            <a:noAutofit/>
          </a:bodyPr>
          <a:lstStyle/>
          <a:p>
            <a:r>
              <a:rPr lang="en-IN" sz="4000" dirty="0">
                <a:latin typeface="+mn-lt"/>
              </a:rPr>
              <a:t>PLOTTING THE STATISTICAL VALUES</a:t>
            </a:r>
            <a:br>
              <a:rPr lang="en-IN" sz="4000" dirty="0"/>
            </a:br>
            <a:endParaRPr lang="en-IN" sz="4000" dirty="0"/>
          </a:p>
        </p:txBody>
      </p:sp>
    </p:spTree>
    <p:extLst>
      <p:ext uri="{BB962C8B-B14F-4D97-AF65-F5344CB8AC3E}">
        <p14:creationId xmlns:p14="http://schemas.microsoft.com/office/powerpoint/2010/main" val="1261331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920DE4-8F1A-E3F9-F99C-FC95864A2E81}"/>
              </a:ext>
            </a:extLst>
          </p:cNvPr>
          <p:cNvPicPr>
            <a:picLocks noChangeAspect="1"/>
          </p:cNvPicPr>
          <p:nvPr/>
        </p:nvPicPr>
        <p:blipFill>
          <a:blip r:embed="rId3"/>
          <a:stretch>
            <a:fillRect/>
          </a:stretch>
        </p:blipFill>
        <p:spPr>
          <a:xfrm>
            <a:off x="137972" y="2056412"/>
            <a:ext cx="8025926" cy="3677163"/>
          </a:xfrm>
          <a:prstGeom prst="rect">
            <a:avLst/>
          </a:prstGeom>
        </p:spPr>
      </p:pic>
      <p:pic>
        <p:nvPicPr>
          <p:cNvPr id="5" name="Picture 4">
            <a:extLst>
              <a:ext uri="{FF2B5EF4-FFF2-40B4-BE49-F238E27FC236}">
                <a16:creationId xmlns:a16="http://schemas.microsoft.com/office/drawing/2014/main" id="{83F3933E-875E-2CB8-D764-DB34A9800B6E}"/>
              </a:ext>
            </a:extLst>
          </p:cNvPr>
          <p:cNvPicPr>
            <a:picLocks noChangeAspect="1"/>
          </p:cNvPicPr>
          <p:nvPr/>
        </p:nvPicPr>
        <p:blipFill rotWithShape="1">
          <a:blip r:embed="rId4"/>
          <a:srcRect l="18162" t="26144" r="42132" b="6013"/>
          <a:stretch/>
        </p:blipFill>
        <p:spPr>
          <a:xfrm>
            <a:off x="7967108" y="2056412"/>
            <a:ext cx="3811403" cy="3241728"/>
          </a:xfrm>
          <a:prstGeom prst="rect">
            <a:avLst/>
          </a:prstGeom>
        </p:spPr>
      </p:pic>
      <p:sp>
        <p:nvSpPr>
          <p:cNvPr id="11" name="Title 13">
            <a:extLst>
              <a:ext uri="{FF2B5EF4-FFF2-40B4-BE49-F238E27FC236}">
                <a16:creationId xmlns:a16="http://schemas.microsoft.com/office/drawing/2014/main" id="{51F7BB8E-5FD1-4225-8385-E8553963233B}"/>
              </a:ext>
            </a:extLst>
          </p:cNvPr>
          <p:cNvSpPr txBox="1">
            <a:spLocks/>
          </p:cNvSpPr>
          <p:nvPr/>
        </p:nvSpPr>
        <p:spPr>
          <a:xfrm>
            <a:off x="1080570" y="89628"/>
            <a:ext cx="10030859" cy="13178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b="1" kern="1200" cap="none"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IN" dirty="0"/>
              <a:t>MODEL PERFORMANCE RESULTS</a:t>
            </a:r>
          </a:p>
        </p:txBody>
      </p:sp>
    </p:spTree>
    <p:extLst>
      <p:ext uri="{BB962C8B-B14F-4D97-AF65-F5344CB8AC3E}">
        <p14:creationId xmlns:p14="http://schemas.microsoft.com/office/powerpoint/2010/main" val="2974263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8FE893-8DB7-CF2B-E2FD-78516F2525FF}"/>
              </a:ext>
            </a:extLst>
          </p:cNvPr>
          <p:cNvSpPr>
            <a:spLocks noGrp="1"/>
          </p:cNvSpPr>
          <p:nvPr>
            <p:ph type="title"/>
          </p:nvPr>
        </p:nvSpPr>
        <p:spPr>
          <a:xfrm>
            <a:off x="2167128" y="1225296"/>
            <a:ext cx="9281160" cy="1446186"/>
          </a:xfrm>
        </p:spPr>
        <p:txBody>
          <a:bodyPr/>
          <a:lstStyle/>
          <a:p>
            <a:r>
              <a:rPr lang="en-IN" dirty="0"/>
              <a:t>PROBLEM STATEMENT</a:t>
            </a:r>
          </a:p>
        </p:txBody>
      </p:sp>
      <p:graphicFrame>
        <p:nvGraphicFramePr>
          <p:cNvPr id="6" name="Diagram 5">
            <a:extLst>
              <a:ext uri="{FF2B5EF4-FFF2-40B4-BE49-F238E27FC236}">
                <a16:creationId xmlns:a16="http://schemas.microsoft.com/office/drawing/2014/main" id="{BB8BB1AE-08AA-2251-1B05-7968CD3BDD71}"/>
              </a:ext>
            </a:extLst>
          </p:cNvPr>
          <p:cNvGraphicFramePr/>
          <p:nvPr>
            <p:extLst>
              <p:ext uri="{D42A27DB-BD31-4B8C-83A1-F6EECF244321}">
                <p14:modId xmlns:p14="http://schemas.microsoft.com/office/powerpoint/2010/main" val="1272878843"/>
              </p:ext>
            </p:extLst>
          </p:nvPr>
        </p:nvGraphicFramePr>
        <p:xfrm>
          <a:off x="2165774" y="2671482"/>
          <a:ext cx="9281160" cy="34153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858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9055A-3313-ACBF-8286-87CED3D0041A}"/>
              </a:ext>
            </a:extLst>
          </p:cNvPr>
          <p:cNvSpPr>
            <a:spLocks noGrp="1"/>
          </p:cNvSpPr>
          <p:nvPr>
            <p:ph type="title"/>
          </p:nvPr>
        </p:nvSpPr>
        <p:spPr>
          <a:xfrm>
            <a:off x="1069848" y="484632"/>
            <a:ext cx="10058400" cy="1202766"/>
          </a:xfrm>
        </p:spPr>
        <p:txBody>
          <a:bodyPr/>
          <a:lstStyle/>
          <a:p>
            <a:pPr algn="ctr"/>
            <a:r>
              <a:rPr lang="en-IN" dirty="0"/>
              <a:t>CONCLUSION</a:t>
            </a:r>
          </a:p>
        </p:txBody>
      </p:sp>
      <p:graphicFrame>
        <p:nvGraphicFramePr>
          <p:cNvPr id="8" name="Content Placeholder 7">
            <a:extLst>
              <a:ext uri="{FF2B5EF4-FFF2-40B4-BE49-F238E27FC236}">
                <a16:creationId xmlns:a16="http://schemas.microsoft.com/office/drawing/2014/main" id="{1BF968C1-261C-C5F4-A364-5B9A6636B123}"/>
              </a:ext>
            </a:extLst>
          </p:cNvPr>
          <p:cNvGraphicFramePr>
            <a:graphicFrameLocks noGrp="1"/>
          </p:cNvGraphicFramePr>
          <p:nvPr>
            <p:ph idx="1"/>
            <p:extLst>
              <p:ext uri="{D42A27DB-BD31-4B8C-83A1-F6EECF244321}">
                <p14:modId xmlns:p14="http://schemas.microsoft.com/office/powerpoint/2010/main" val="3526237498"/>
              </p:ext>
            </p:extLst>
          </p:nvPr>
        </p:nvGraphicFramePr>
        <p:xfrm>
          <a:off x="537327" y="1772239"/>
          <a:ext cx="10991653" cy="43999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02611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C258D-32B5-3B3B-2635-80F9D5248E41}"/>
              </a:ext>
            </a:extLst>
          </p:cNvPr>
          <p:cNvSpPr>
            <a:spLocks noGrp="1"/>
          </p:cNvSpPr>
          <p:nvPr>
            <p:ph type="title"/>
          </p:nvPr>
        </p:nvSpPr>
        <p:spPr/>
        <p:txBody>
          <a:bodyPr/>
          <a:lstStyle/>
          <a:p>
            <a:pPr algn="ctr"/>
            <a:r>
              <a:rPr lang="en-IN" dirty="0"/>
              <a:t>DISCUSSION</a:t>
            </a:r>
          </a:p>
        </p:txBody>
      </p:sp>
      <p:graphicFrame>
        <p:nvGraphicFramePr>
          <p:cNvPr id="6" name="Content Placeholder 5">
            <a:extLst>
              <a:ext uri="{FF2B5EF4-FFF2-40B4-BE49-F238E27FC236}">
                <a16:creationId xmlns:a16="http://schemas.microsoft.com/office/drawing/2014/main" id="{A10C5E64-37CF-FEAC-0CB7-4B84E7C030E7}"/>
              </a:ext>
            </a:extLst>
          </p:cNvPr>
          <p:cNvGraphicFramePr>
            <a:graphicFrameLocks noGrp="1"/>
          </p:cNvGraphicFramePr>
          <p:nvPr>
            <p:ph idx="1"/>
            <p:extLst>
              <p:ext uri="{D42A27DB-BD31-4B8C-83A1-F6EECF244321}">
                <p14:modId xmlns:p14="http://schemas.microsoft.com/office/powerpoint/2010/main" val="1072054886"/>
              </p:ext>
            </p:extLst>
          </p:nvPr>
        </p:nvGraphicFramePr>
        <p:xfrm>
          <a:off x="94267" y="1480008"/>
          <a:ext cx="12179431" cy="47204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041801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038637C-7FE6-9C94-E7CC-C4F8917FB162}"/>
              </a:ext>
            </a:extLst>
          </p:cNvPr>
          <p:cNvSpPr>
            <a:spLocks noGrp="1"/>
          </p:cNvSpPr>
          <p:nvPr>
            <p:ph type="ctrTitle"/>
          </p:nvPr>
        </p:nvSpPr>
        <p:spPr>
          <a:xfrm>
            <a:off x="1051560" y="1503940"/>
            <a:ext cx="9966960" cy="2738122"/>
          </a:xfrm>
        </p:spPr>
        <p:txBody>
          <a:bodyPr/>
          <a:lstStyle/>
          <a:p>
            <a:r>
              <a:rPr lang="en-IN" sz="2000" dirty="0"/>
              <a:t>Details of the Data Set: </a:t>
            </a:r>
            <a:r>
              <a:rPr lang="en-IN" sz="2000" dirty="0">
                <a:hlinkClick r:id="rId2"/>
              </a:rPr>
              <a:t>Kaggle</a:t>
            </a:r>
            <a:br>
              <a:rPr lang="en-IN" sz="2000" dirty="0"/>
            </a:br>
            <a:br>
              <a:rPr lang="en-IN" sz="2000" dirty="0"/>
            </a:br>
            <a:r>
              <a:rPr lang="en-IN" sz="2000" dirty="0"/>
              <a:t>Access our project and details of code : </a:t>
            </a:r>
            <a:r>
              <a:rPr lang="en-IN" sz="2000" dirty="0">
                <a:solidFill>
                  <a:srgbClr val="CC6600"/>
                </a:solidFill>
                <a:hlinkClick r:id="rId3">
                  <a:extLst>
                    <a:ext uri="{A12FA001-AC4F-418D-AE19-62706E023703}">
                      <ahyp:hlinkClr xmlns:ahyp="http://schemas.microsoft.com/office/drawing/2018/hyperlinkcolor" val="tx"/>
                    </a:ext>
                  </a:extLst>
                </a:hlinkClick>
              </a:rPr>
              <a:t>@Project_link</a:t>
            </a:r>
            <a:br>
              <a:rPr lang="en-IN" sz="2000" dirty="0"/>
            </a:br>
            <a:r>
              <a:rPr lang="en-IN" sz="2000" dirty="0"/>
              <a:t> </a:t>
            </a:r>
            <a:endParaRPr lang="en-IN" sz="1800" dirty="0"/>
          </a:p>
        </p:txBody>
      </p:sp>
      <p:sp>
        <p:nvSpPr>
          <p:cNvPr id="11" name="Subtitle 10">
            <a:extLst>
              <a:ext uri="{FF2B5EF4-FFF2-40B4-BE49-F238E27FC236}">
                <a16:creationId xmlns:a16="http://schemas.microsoft.com/office/drawing/2014/main" id="{181EE2FE-A995-C476-599C-3C6A3CCEBF26}"/>
              </a:ext>
            </a:extLst>
          </p:cNvPr>
          <p:cNvSpPr>
            <a:spLocks noGrp="1"/>
          </p:cNvSpPr>
          <p:nvPr>
            <p:ph type="subTitle" idx="1"/>
          </p:nvPr>
        </p:nvSpPr>
        <p:spPr>
          <a:xfrm>
            <a:off x="1051560" y="362375"/>
            <a:ext cx="10088880" cy="1069848"/>
          </a:xfrm>
        </p:spPr>
        <p:txBody>
          <a:bodyPr>
            <a:normAutofit/>
          </a:bodyPr>
          <a:lstStyle/>
          <a:p>
            <a:pPr algn="ctr"/>
            <a:r>
              <a:rPr lang="en-IN" sz="4800" dirty="0">
                <a:latin typeface="+mj-lt"/>
              </a:rPr>
              <a:t>REFERENCES</a:t>
            </a:r>
          </a:p>
        </p:txBody>
      </p:sp>
    </p:spTree>
    <p:extLst>
      <p:ext uri="{BB962C8B-B14F-4D97-AF65-F5344CB8AC3E}">
        <p14:creationId xmlns:p14="http://schemas.microsoft.com/office/powerpoint/2010/main" val="14053818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4FDFD-F99E-43C0-80E9-4C048DF54F42}"/>
              </a:ext>
            </a:extLst>
          </p:cNvPr>
          <p:cNvSpPr>
            <a:spLocks noGrp="1"/>
          </p:cNvSpPr>
          <p:nvPr>
            <p:ph type="title"/>
          </p:nvPr>
        </p:nvSpPr>
        <p:spPr>
          <a:xfrm>
            <a:off x="1066800" y="2624328"/>
            <a:ext cx="10058400" cy="1609344"/>
          </a:xfrm>
        </p:spPr>
        <p:txBody>
          <a:bodyPr>
            <a:normAutofit/>
          </a:bodyPr>
          <a:lstStyle/>
          <a:p>
            <a:pPr algn="ctr"/>
            <a:r>
              <a:rPr lang="en-US" sz="7200" dirty="0"/>
              <a:t>THANK YOU</a:t>
            </a:r>
            <a:endParaRPr lang="en-IN" sz="7200" dirty="0"/>
          </a:p>
        </p:txBody>
      </p:sp>
    </p:spTree>
    <p:extLst>
      <p:ext uri="{BB962C8B-B14F-4D97-AF65-F5344CB8AC3E}">
        <p14:creationId xmlns:p14="http://schemas.microsoft.com/office/powerpoint/2010/main" val="3775462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C89F2-ED6C-4FCA-95F3-783E56B527B8}"/>
              </a:ext>
            </a:extLst>
          </p:cNvPr>
          <p:cNvSpPr>
            <a:spLocks noGrp="1"/>
          </p:cNvSpPr>
          <p:nvPr>
            <p:ph type="title"/>
          </p:nvPr>
        </p:nvSpPr>
        <p:spPr/>
        <p:txBody>
          <a:bodyPr/>
          <a:lstStyle/>
          <a:p>
            <a:pPr algn="ctr"/>
            <a:r>
              <a:rPr lang="en-US" dirty="0"/>
              <a:t>ABSTRACT</a:t>
            </a:r>
            <a:endParaRPr lang="en-IN" dirty="0"/>
          </a:p>
        </p:txBody>
      </p:sp>
      <p:sp>
        <p:nvSpPr>
          <p:cNvPr id="5" name="Content Placeholder 4">
            <a:extLst>
              <a:ext uri="{FF2B5EF4-FFF2-40B4-BE49-F238E27FC236}">
                <a16:creationId xmlns:a16="http://schemas.microsoft.com/office/drawing/2014/main" id="{869C7B53-02E3-93C9-35A5-4DFF6CC3E30B}"/>
              </a:ext>
            </a:extLst>
          </p:cNvPr>
          <p:cNvSpPr>
            <a:spLocks noGrp="1"/>
          </p:cNvSpPr>
          <p:nvPr>
            <p:ph idx="1"/>
          </p:nvPr>
        </p:nvSpPr>
        <p:spPr>
          <a:xfrm>
            <a:off x="1069848" y="2121408"/>
            <a:ext cx="10058400" cy="4360074"/>
          </a:xfrm>
        </p:spPr>
        <p:txBody>
          <a:bodyPr>
            <a:noAutofit/>
          </a:bodyPr>
          <a:lstStyle/>
          <a:p>
            <a:r>
              <a:rPr lang="en-US" sz="2400" dirty="0"/>
              <a:t>Dementia is a widespread condition with significant global impact. </a:t>
            </a:r>
          </a:p>
          <a:p>
            <a:r>
              <a:rPr lang="en-US" sz="2400" dirty="0"/>
              <a:t>This study aims to explore the relationships between health indicators, lifestyle choices, and dementia using a comprehensive dataset. </a:t>
            </a:r>
          </a:p>
          <a:p>
            <a:r>
              <a:rPr lang="en-US" sz="2400" dirty="0"/>
              <a:t>Our objectives include early detection of dementia, understanding the connections between health, lifestyle, and dementia status, and identifying patterns related to dementia development. </a:t>
            </a:r>
          </a:p>
          <a:p>
            <a:r>
              <a:rPr lang="en-US" sz="2400" dirty="0"/>
              <a:t>This research seeks to contribute to improved detection strategies and our understanding of dementia.</a:t>
            </a:r>
            <a:endParaRPr lang="en-IN" sz="2400" dirty="0"/>
          </a:p>
        </p:txBody>
      </p:sp>
    </p:spTree>
    <p:extLst>
      <p:ext uri="{BB962C8B-B14F-4D97-AF65-F5344CB8AC3E}">
        <p14:creationId xmlns:p14="http://schemas.microsoft.com/office/powerpoint/2010/main" val="2113962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FB00-2F67-442C-ACA4-41871A5D61EF}"/>
              </a:ext>
            </a:extLst>
          </p:cNvPr>
          <p:cNvSpPr>
            <a:spLocks noGrp="1"/>
          </p:cNvSpPr>
          <p:nvPr>
            <p:ph type="title"/>
          </p:nvPr>
        </p:nvSpPr>
        <p:spPr/>
        <p:txBody>
          <a:bodyPr/>
          <a:lstStyle/>
          <a:p>
            <a:pPr algn="ctr"/>
            <a:r>
              <a:rPr lang="en-US" dirty="0"/>
              <a:t>Why?</a:t>
            </a:r>
            <a:endParaRPr lang="en-IN" dirty="0"/>
          </a:p>
        </p:txBody>
      </p:sp>
      <p:graphicFrame>
        <p:nvGraphicFramePr>
          <p:cNvPr id="4" name="Content Placeholder 3">
            <a:extLst>
              <a:ext uri="{FF2B5EF4-FFF2-40B4-BE49-F238E27FC236}">
                <a16:creationId xmlns:a16="http://schemas.microsoft.com/office/drawing/2014/main" id="{402A2048-381D-CEC3-9CCC-29C2D24979A2}"/>
              </a:ext>
            </a:extLst>
          </p:cNvPr>
          <p:cNvGraphicFramePr>
            <a:graphicFrameLocks noGrp="1"/>
          </p:cNvGraphicFramePr>
          <p:nvPr>
            <p:ph idx="1"/>
            <p:extLst>
              <p:ext uri="{D42A27DB-BD31-4B8C-83A1-F6EECF244321}">
                <p14:modId xmlns:p14="http://schemas.microsoft.com/office/powerpoint/2010/main" val="57297684"/>
              </p:ext>
            </p:extLst>
          </p:nvPr>
        </p:nvGraphicFramePr>
        <p:xfrm>
          <a:off x="1069848" y="2121408"/>
          <a:ext cx="10058400" cy="4050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9237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018CE-73D8-4412-B3B3-D0C2FD60C6BF}"/>
              </a:ext>
            </a:extLst>
          </p:cNvPr>
          <p:cNvSpPr>
            <a:spLocks noGrp="1"/>
          </p:cNvSpPr>
          <p:nvPr>
            <p:ph type="title"/>
          </p:nvPr>
        </p:nvSpPr>
        <p:spPr/>
        <p:txBody>
          <a:bodyPr/>
          <a:lstStyle/>
          <a:p>
            <a:pPr algn="ctr"/>
            <a:r>
              <a:rPr lang="en-US" dirty="0"/>
              <a:t>DATASET DESCRIPTION</a:t>
            </a:r>
            <a:endParaRPr lang="en-IN" dirty="0"/>
          </a:p>
        </p:txBody>
      </p:sp>
      <p:sp>
        <p:nvSpPr>
          <p:cNvPr id="3" name="Content Placeholder 2">
            <a:extLst>
              <a:ext uri="{FF2B5EF4-FFF2-40B4-BE49-F238E27FC236}">
                <a16:creationId xmlns:a16="http://schemas.microsoft.com/office/drawing/2014/main" id="{5080ABE0-355B-473F-B25F-8313D0FB4889}"/>
              </a:ext>
            </a:extLst>
          </p:cNvPr>
          <p:cNvSpPr>
            <a:spLocks noGrp="1"/>
          </p:cNvSpPr>
          <p:nvPr>
            <p:ph idx="1"/>
          </p:nvPr>
        </p:nvSpPr>
        <p:spPr>
          <a:xfrm>
            <a:off x="1069848" y="2121408"/>
            <a:ext cx="10058400" cy="4251960"/>
          </a:xfrm>
        </p:spPr>
        <p:txBody>
          <a:bodyPr>
            <a:normAutofit/>
          </a:bodyPr>
          <a:lstStyle/>
          <a:p>
            <a:r>
              <a:rPr lang="en-US" dirty="0"/>
              <a:t>Dataset comprises diverse health parameters , lifestyle and Demographic  factors.</a:t>
            </a:r>
          </a:p>
          <a:p>
            <a:r>
              <a:rPr lang="en-US" dirty="0"/>
              <a:t>Health Parameters include alcohol level, heart rate, blood oxygen, body temperature, weight, MRI delay, prescriptions and APOE_ε4 status, alongside chronic health conditions and dementia status for each individual.</a:t>
            </a:r>
          </a:p>
          <a:p>
            <a:r>
              <a:rPr lang="en-US" dirty="0"/>
              <a:t>Also covers demographics like age, education, gender, family history, smoking.</a:t>
            </a:r>
          </a:p>
          <a:p>
            <a:r>
              <a:rPr lang="en-US" dirty="0"/>
              <a:t>Additional lifestyle data on physical activity, depression, cognitive tests, medication, nutrition, sleep.</a:t>
            </a:r>
          </a:p>
          <a:p>
            <a:r>
              <a:rPr lang="en-US" dirty="0"/>
              <a:t>Offers comprehensive insights into correlations between health, lifestyle, and medical conditions.</a:t>
            </a:r>
          </a:p>
        </p:txBody>
      </p:sp>
    </p:spTree>
    <p:extLst>
      <p:ext uri="{BB962C8B-B14F-4D97-AF65-F5344CB8AC3E}">
        <p14:creationId xmlns:p14="http://schemas.microsoft.com/office/powerpoint/2010/main" val="4248112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07F1B-3F89-4520-8CEB-00EF973DD73E}"/>
              </a:ext>
            </a:extLst>
          </p:cNvPr>
          <p:cNvSpPr>
            <a:spLocks noGrp="1"/>
          </p:cNvSpPr>
          <p:nvPr>
            <p:ph type="title"/>
          </p:nvPr>
        </p:nvSpPr>
        <p:spPr/>
        <p:txBody>
          <a:bodyPr>
            <a:normAutofit/>
          </a:bodyPr>
          <a:lstStyle/>
          <a:p>
            <a:r>
              <a:rPr lang="en-US" dirty="0"/>
              <a:t>Why, Naïve Bayes Algorithm ?</a:t>
            </a:r>
            <a:endParaRPr lang="en-IN" dirty="0"/>
          </a:p>
        </p:txBody>
      </p:sp>
      <p:graphicFrame>
        <p:nvGraphicFramePr>
          <p:cNvPr id="4" name="Content Placeholder 3">
            <a:extLst>
              <a:ext uri="{FF2B5EF4-FFF2-40B4-BE49-F238E27FC236}">
                <a16:creationId xmlns:a16="http://schemas.microsoft.com/office/drawing/2014/main" id="{C63C8487-5756-71C2-EEE7-B75EA62DC2E3}"/>
              </a:ext>
            </a:extLst>
          </p:cNvPr>
          <p:cNvGraphicFramePr>
            <a:graphicFrameLocks noGrp="1"/>
          </p:cNvGraphicFramePr>
          <p:nvPr>
            <p:ph idx="1"/>
            <p:extLst>
              <p:ext uri="{D42A27DB-BD31-4B8C-83A1-F6EECF244321}">
                <p14:modId xmlns:p14="http://schemas.microsoft.com/office/powerpoint/2010/main" val="3082013944"/>
              </p:ext>
            </p:extLst>
          </p:nvPr>
        </p:nvGraphicFramePr>
        <p:xfrm>
          <a:off x="1069847" y="2121408"/>
          <a:ext cx="10673917" cy="41718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32341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84C641-FB65-1272-D009-0C4A2FF16E14}"/>
              </a:ext>
            </a:extLst>
          </p:cNvPr>
          <p:cNvSpPr>
            <a:spLocks noGrp="1"/>
          </p:cNvSpPr>
          <p:nvPr>
            <p:ph type="title"/>
          </p:nvPr>
        </p:nvSpPr>
        <p:spPr>
          <a:xfrm>
            <a:off x="1069848" y="484632"/>
            <a:ext cx="10058400" cy="967650"/>
          </a:xfrm>
        </p:spPr>
        <p:txBody>
          <a:bodyPr/>
          <a:lstStyle/>
          <a:p>
            <a:pPr algn="ctr"/>
            <a:r>
              <a:rPr lang="en-IN" dirty="0"/>
              <a:t>Decoding our Code</a:t>
            </a:r>
          </a:p>
        </p:txBody>
      </p:sp>
      <p:graphicFrame>
        <p:nvGraphicFramePr>
          <p:cNvPr id="2" name="Content Placeholder 1">
            <a:extLst>
              <a:ext uri="{FF2B5EF4-FFF2-40B4-BE49-F238E27FC236}">
                <a16:creationId xmlns:a16="http://schemas.microsoft.com/office/drawing/2014/main" id="{BE636D48-2B19-D9E2-9031-02C575BA5793}"/>
              </a:ext>
            </a:extLst>
          </p:cNvPr>
          <p:cNvGraphicFramePr>
            <a:graphicFrameLocks noGrp="1"/>
          </p:cNvGraphicFramePr>
          <p:nvPr>
            <p:ph idx="1"/>
            <p:extLst>
              <p:ext uri="{D42A27DB-BD31-4B8C-83A1-F6EECF244321}">
                <p14:modId xmlns:p14="http://schemas.microsoft.com/office/powerpoint/2010/main" val="2240399173"/>
              </p:ext>
            </p:extLst>
          </p:nvPr>
        </p:nvGraphicFramePr>
        <p:xfrm>
          <a:off x="394447" y="1452282"/>
          <a:ext cx="11143129" cy="47199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4122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3">
            <a:extLst>
              <a:ext uri="{FF2B5EF4-FFF2-40B4-BE49-F238E27FC236}">
                <a16:creationId xmlns:a16="http://schemas.microsoft.com/office/drawing/2014/main" id="{B0A090A5-F238-4AAE-9259-FBD344CEDDBA}"/>
              </a:ext>
            </a:extLst>
          </p:cNvPr>
          <p:cNvSpPr>
            <a:spLocks noGrp="1"/>
          </p:cNvSpPr>
          <p:nvPr>
            <p:ph type="title"/>
          </p:nvPr>
        </p:nvSpPr>
        <p:spPr/>
        <p:txBody>
          <a:bodyPr/>
          <a:lstStyle/>
          <a:p>
            <a:r>
              <a:rPr lang="en-IN" sz="4800" dirty="0"/>
              <a:t>IMPORTING PYTHON LIBRARIES</a:t>
            </a:r>
          </a:p>
        </p:txBody>
      </p:sp>
      <p:pic>
        <p:nvPicPr>
          <p:cNvPr id="3" name="Picture 2">
            <a:extLst>
              <a:ext uri="{FF2B5EF4-FFF2-40B4-BE49-F238E27FC236}">
                <a16:creationId xmlns:a16="http://schemas.microsoft.com/office/drawing/2014/main" id="{97351728-A0C6-2F61-DCBD-D9E0ECF60BEC}"/>
              </a:ext>
            </a:extLst>
          </p:cNvPr>
          <p:cNvPicPr>
            <a:picLocks noChangeAspect="1"/>
          </p:cNvPicPr>
          <p:nvPr/>
        </p:nvPicPr>
        <p:blipFill>
          <a:blip r:embed="rId2"/>
          <a:stretch>
            <a:fillRect/>
          </a:stretch>
        </p:blipFill>
        <p:spPr>
          <a:xfrm>
            <a:off x="564776" y="1728238"/>
            <a:ext cx="11214848" cy="4412586"/>
          </a:xfrm>
          <a:prstGeom prst="rect">
            <a:avLst/>
          </a:prstGeom>
        </p:spPr>
      </p:pic>
    </p:spTree>
    <p:extLst>
      <p:ext uri="{BB962C8B-B14F-4D97-AF65-F5344CB8AC3E}">
        <p14:creationId xmlns:p14="http://schemas.microsoft.com/office/powerpoint/2010/main" val="666523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25AFA71-DD1B-7B8D-2406-044647221F73}"/>
              </a:ext>
            </a:extLst>
          </p:cNvPr>
          <p:cNvPicPr>
            <a:picLocks noChangeAspect="1"/>
          </p:cNvPicPr>
          <p:nvPr/>
        </p:nvPicPr>
        <p:blipFill rotWithShape="1">
          <a:blip r:embed="rId2">
            <a:extLst>
              <a:ext uri="{28A0092B-C50C-407E-A947-70E740481C1C}">
                <a14:useLocalDpi xmlns:a14="http://schemas.microsoft.com/office/drawing/2010/main" val="0"/>
              </a:ext>
            </a:extLst>
          </a:blip>
          <a:srcRect l="8166"/>
          <a:stretch/>
        </p:blipFill>
        <p:spPr>
          <a:xfrm>
            <a:off x="776676" y="919704"/>
            <a:ext cx="10356695" cy="2575284"/>
          </a:xfrm>
          <a:prstGeom prst="rect">
            <a:avLst/>
          </a:prstGeom>
        </p:spPr>
      </p:pic>
      <p:pic>
        <p:nvPicPr>
          <p:cNvPr id="13" name="Picture 12">
            <a:extLst>
              <a:ext uri="{FF2B5EF4-FFF2-40B4-BE49-F238E27FC236}">
                <a16:creationId xmlns:a16="http://schemas.microsoft.com/office/drawing/2014/main" id="{8A8900C6-C5F0-AB15-9D39-DEB949C0F445}"/>
              </a:ext>
            </a:extLst>
          </p:cNvPr>
          <p:cNvPicPr>
            <a:picLocks noChangeAspect="1"/>
          </p:cNvPicPr>
          <p:nvPr/>
        </p:nvPicPr>
        <p:blipFill rotWithShape="1">
          <a:blip r:embed="rId3">
            <a:extLst>
              <a:ext uri="{28A0092B-C50C-407E-A947-70E740481C1C}">
                <a14:useLocalDpi xmlns:a14="http://schemas.microsoft.com/office/drawing/2010/main" val="0"/>
              </a:ext>
            </a:extLst>
          </a:blip>
          <a:srcRect l="7609"/>
          <a:stretch/>
        </p:blipFill>
        <p:spPr>
          <a:xfrm>
            <a:off x="776676" y="3429000"/>
            <a:ext cx="10419449" cy="2904385"/>
          </a:xfrm>
          <a:prstGeom prst="rect">
            <a:avLst/>
          </a:prstGeom>
        </p:spPr>
      </p:pic>
      <p:sp>
        <p:nvSpPr>
          <p:cNvPr id="5" name="Title 3">
            <a:extLst>
              <a:ext uri="{FF2B5EF4-FFF2-40B4-BE49-F238E27FC236}">
                <a16:creationId xmlns:a16="http://schemas.microsoft.com/office/drawing/2014/main" id="{43B5D0F1-3A0D-4CF6-899C-358282783C54}"/>
              </a:ext>
            </a:extLst>
          </p:cNvPr>
          <p:cNvSpPr txBox="1">
            <a:spLocks/>
          </p:cNvSpPr>
          <p:nvPr/>
        </p:nvSpPr>
        <p:spPr>
          <a:xfrm>
            <a:off x="776676" y="237162"/>
            <a:ext cx="10554712" cy="706882"/>
          </a:xfrm>
          <a:prstGeom prst="rect">
            <a:avLst/>
          </a:prstGeom>
        </p:spPr>
        <p:txBody>
          <a:bodyPr/>
          <a:lstStyle>
            <a:lvl1pPr algn="l" defTabSz="914400" rtl="0" eaLnBrk="1" latinLnBrk="0" hangingPunct="1">
              <a:lnSpc>
                <a:spcPct val="90000"/>
              </a:lnSpc>
              <a:spcBef>
                <a:spcPct val="0"/>
              </a:spcBef>
              <a:buNone/>
              <a:defRPr sz="48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sz="3600" dirty="0"/>
              <a:t>READING AND VISUALIZATION OF DATA FRAME</a:t>
            </a:r>
          </a:p>
        </p:txBody>
      </p:sp>
    </p:spTree>
    <p:extLst>
      <p:ext uri="{BB962C8B-B14F-4D97-AF65-F5344CB8AC3E}">
        <p14:creationId xmlns:p14="http://schemas.microsoft.com/office/powerpoint/2010/main" val="24865710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84ACB6"/>
      </a:dk2>
      <a:lt2>
        <a:srgbClr val="EBE9DD"/>
      </a:lt2>
      <a:accent1>
        <a:srgbClr val="6F8183"/>
      </a:accent1>
      <a:accent2>
        <a:srgbClr val="967E96"/>
      </a:accent2>
      <a:accent3>
        <a:srgbClr val="CCC893"/>
      </a:accent3>
      <a:accent4>
        <a:srgbClr val="A54D74"/>
      </a:accent4>
      <a:accent5>
        <a:srgbClr val="949C6B"/>
      </a:accent5>
      <a:accent6>
        <a:srgbClr val="766A50"/>
      </a:accent6>
      <a:hlink>
        <a:srgbClr val="CC6600"/>
      </a:hlink>
      <a:folHlink>
        <a:srgbClr val="777777"/>
      </a:folHlink>
    </a:clrScheme>
    <a:fontScheme name="Wood 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panose="02050604050505020204"/>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1987</TotalTime>
  <Words>985</Words>
  <Application>Microsoft Office PowerPoint</Application>
  <PresentationFormat>Widescreen</PresentationFormat>
  <Paragraphs>89</Paragraphs>
  <Slides>23</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Bookman Old Style</vt:lpstr>
      <vt:lpstr>Calibri</vt:lpstr>
      <vt:lpstr>Century Gothic</vt:lpstr>
      <vt:lpstr>Google Sans</vt:lpstr>
      <vt:lpstr>Wingdings</vt:lpstr>
      <vt:lpstr>Wood Type</vt:lpstr>
      <vt:lpstr>Predicting Dementia:     A Naive Approach</vt:lpstr>
      <vt:lpstr>PROBLEM STATEMENT</vt:lpstr>
      <vt:lpstr>ABSTRACT</vt:lpstr>
      <vt:lpstr>Why?</vt:lpstr>
      <vt:lpstr>DATASET DESCRIPTION</vt:lpstr>
      <vt:lpstr>Why, Naïve Bayes Algorithm ?</vt:lpstr>
      <vt:lpstr>Decoding our Code</vt:lpstr>
      <vt:lpstr>IMPORTING PYTHON LIBRARIES</vt:lpstr>
      <vt:lpstr>PowerPoint Presentation</vt:lpstr>
      <vt:lpstr>ASSESSING DATA AND NULL VALUES PRESENT IN THE DATASET</vt:lpstr>
      <vt:lpstr>DATA PRE PROCESSING</vt:lpstr>
      <vt:lpstr>COMPARISON OF THE DATA FRAME</vt:lpstr>
      <vt:lpstr>SCALING OF FEATURES AND DIVIDING INTO TESTING AND TRAINING DATA</vt:lpstr>
      <vt:lpstr>PowerPoint Presentation</vt:lpstr>
      <vt:lpstr>PowerPoint Presentation</vt:lpstr>
      <vt:lpstr>PowerPoint Presentation</vt:lpstr>
      <vt:lpstr>PowerPoint Presentation</vt:lpstr>
      <vt:lpstr>PLOTTING THE STATISTICAL VALUES </vt:lpstr>
      <vt:lpstr>PowerPoint Presentation</vt:lpstr>
      <vt:lpstr>CONCLUSION</vt:lpstr>
      <vt:lpstr>DISCUSSION</vt:lpstr>
      <vt:lpstr>Details of the Data Set: Kaggle  Access our project and details of code : @Project_link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INFORMATICS</dc:title>
  <dc:creator>Camellia Mitra</dc:creator>
  <cp:lastModifiedBy>PUSPAMITA BANERJEE</cp:lastModifiedBy>
  <cp:revision>33</cp:revision>
  <dcterms:created xsi:type="dcterms:W3CDTF">2024-03-24T11:03:56Z</dcterms:created>
  <dcterms:modified xsi:type="dcterms:W3CDTF">2024-04-18T13:51:30Z</dcterms:modified>
</cp:coreProperties>
</file>