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</p:sldMasterIdLst>
  <p:notesMasterIdLst>
    <p:notesMasterId r:id="rId24"/>
  </p:notesMasterIdLst>
  <p:sldIdLst>
    <p:sldId id="276" r:id="rId13"/>
    <p:sldId id="277" r:id="rId14"/>
    <p:sldId id="278" r:id="rId15"/>
    <p:sldId id="280" r:id="rId16"/>
    <p:sldId id="279" r:id="rId17"/>
    <p:sldId id="281" r:id="rId18"/>
    <p:sldId id="282" r:id="rId19"/>
    <p:sldId id="284" r:id="rId20"/>
    <p:sldId id="285" r:id="rId21"/>
    <p:sldId id="286" r:id="rId22"/>
    <p:sldId id="287" r:id="rId23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6" autoAdjust="0"/>
    <p:restoredTop sz="90929"/>
  </p:normalViewPr>
  <p:slideViewPr>
    <p:cSldViewPr>
      <p:cViewPr varScale="1">
        <p:scale>
          <a:sx n="41" d="100"/>
          <a:sy n="41" d="100"/>
        </p:scale>
        <p:origin x="1980" y="66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4FE91A-4EC6-42F5-846C-F0F8A3713C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BF651-5570-41E7-826D-83FFCADD05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8BBA6359-F9EE-4CB5-ABF5-BFCC05B52500}" type="datetimeFigureOut">
              <a:rPr lang="en-US"/>
              <a:pPr>
                <a:defRPr/>
              </a:pPr>
              <a:t>02-Sep-20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6BDC4C-27F2-46F9-B586-FF84944DEE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910CE8-7ABE-4225-A7EC-A9C0A5CB4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BD14-D5D3-46E7-916E-59698AA35E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C521-08D3-45D5-8D26-23A732274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8690B0-7425-40BC-AE64-840282DCE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7213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02579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58634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4039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410046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936194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36047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97553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044136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33871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23620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77798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117874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668855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62006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0311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592055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04074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9947152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928700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671544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841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7514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1437270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6502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68365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82861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91958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980934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424079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2903675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432963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223156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1002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94141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141216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36172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46812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0031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6911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04814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88397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39210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94785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75263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3661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92305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91565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6277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46491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23180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11668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38540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09206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0258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0499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20979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60107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354793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89837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95757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57287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77390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66041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443053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34515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55084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58117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64441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1623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31431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973005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64121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89237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69837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16120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10553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42423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07553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42740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97032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73300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5590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44161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48706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73794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947243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2789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15432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347238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778924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33540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10502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76298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89826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5732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245462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174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093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08481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49214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444546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24706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5466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63654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94059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827262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695704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512689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4519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00658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57427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72312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13300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300683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00959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80009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49614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8960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56018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3699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768674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783730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861241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0595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30982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790077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06051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1048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917429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872684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2781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32890F69-AE79-480A-B182-9ED1AA596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AC54771-59E8-4FD8-B973-0D1159FA8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59380615-50E5-4AA3-A3D1-ED3B5AF5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91DA7CB0-E8AC-45E2-82B6-E43497AA0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8D5FD12B-6213-43BE-AC02-A64C3341D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25CB378-96EC-4100-9764-9BED186BF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91B5F6E1-410E-4AAC-8D7B-B60BBD28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493D1EF-8A60-43E9-B095-A263158A6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DD7E412B-85BE-4836-8471-D8D19DDD5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2C239E60-DCC2-4438-99C0-C6EB14F20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ACF54D1E-7E9B-4BEE-B804-96A03BB28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C9332DF-FE83-489D-A026-E0EBF1E78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8490EE4-3993-41AD-9FAA-DF9425EBA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D368AE7-3EF9-4382-81FC-F1753A27E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042A742-1D6F-4A31-B611-CE0C10594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9A0E1AFC-0E1C-4895-B31B-85B5BD55B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E96944E8-7017-4D74-B67D-AC791A4C4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2C2F7C-7958-47F4-AF53-CAFEEEB90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7761B2-001A-4578-87FF-8AC35263CD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1800" y="4800481"/>
            <a:ext cx="3962743" cy="4267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3C76D7-9E7F-4755-A5F1-EA8C1601A079}"/>
              </a:ext>
            </a:extLst>
          </p:cNvPr>
          <p:cNvSpPr/>
          <p:nvPr/>
        </p:nvSpPr>
        <p:spPr>
          <a:xfrm>
            <a:off x="2387600" y="1523748"/>
            <a:ext cx="9829800" cy="495325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PASCA KATALOGISASI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DAN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PENJAJARAN KOLEKSI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6CB40-9802-44A9-921F-C62BB09E448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6578" y="4788758"/>
            <a:ext cx="1560711" cy="289585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019E64F9-0350-400C-B672-0CBF6B873D6F}"/>
              </a:ext>
            </a:extLst>
          </p:cNvPr>
          <p:cNvSpPr txBox="1"/>
          <p:nvPr/>
        </p:nvSpPr>
        <p:spPr>
          <a:xfrm>
            <a:off x="12219354" y="9068051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C689A-2512-4C49-81B2-89135A137655}"/>
              </a:ext>
            </a:extLst>
          </p:cNvPr>
          <p:cNvSpPr txBox="1"/>
          <p:nvPr/>
        </p:nvSpPr>
        <p:spPr>
          <a:xfrm>
            <a:off x="3911600" y="7174064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Oleh</a:t>
            </a:r>
          </a:p>
          <a:p>
            <a:r>
              <a:rPr lang="en-US" sz="4000" dirty="0"/>
              <a:t>Sri </a:t>
            </a:r>
            <a:r>
              <a:rPr lang="en-US" sz="4000" dirty="0" err="1"/>
              <a:t>Suharmini</a:t>
            </a:r>
            <a:r>
              <a:rPr lang="en-US" sz="4000" dirty="0"/>
              <a:t> </a:t>
            </a:r>
            <a:r>
              <a:rPr lang="en-US" sz="4000" dirty="0" err="1"/>
              <a:t>Wahyuningsih</a:t>
            </a:r>
            <a:endParaRPr lang="en-US" sz="4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8F15F9-EF4F-48BB-A760-17B5F8F46428}"/>
              </a:ext>
            </a:extLst>
          </p:cNvPr>
          <p:cNvSpPr/>
          <p:nvPr/>
        </p:nvSpPr>
        <p:spPr>
          <a:xfrm>
            <a:off x="1930400" y="2819400"/>
            <a:ext cx="10134600" cy="3886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Inflat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KOLEKSI SIAP DILAYANKAN </a:t>
            </a:r>
          </a:p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KEPADA PEMUSTAKA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D150205-2E18-40FF-AB12-042F2FF26FE7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781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ED4B2F-0910-4192-9005-E79EFFDF69EA}"/>
              </a:ext>
            </a:extLst>
          </p:cNvPr>
          <p:cNvSpPr/>
          <p:nvPr/>
        </p:nvSpPr>
        <p:spPr>
          <a:xfrm>
            <a:off x="1834997" y="2893367"/>
            <a:ext cx="10077603" cy="487903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SELAMAT BELAJAR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DAN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KERJAKAN TUGAS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4D2F0A2-9AA2-4F7C-BD39-E807AEB7CEE1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025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BE94B5-FF38-4860-8486-70E2398060FB}"/>
              </a:ext>
            </a:extLst>
          </p:cNvPr>
          <p:cNvSpPr txBox="1">
            <a:spLocks/>
          </p:cNvSpPr>
          <p:nvPr/>
        </p:nvSpPr>
        <p:spPr>
          <a:xfrm>
            <a:off x="711200" y="2590800"/>
            <a:ext cx="6324600" cy="3962400"/>
          </a:xfrm>
          <a:prstGeom prst="rect">
            <a:avLst/>
          </a:prstGeom>
        </p:spPr>
        <p:txBody>
          <a:bodyPr anchor="t"/>
          <a:lstStyle>
            <a:lvl1pPr marL="7604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1pPr>
            <a:lvl2pPr marL="12049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2pPr>
            <a:lvl3pPr marL="16494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3pPr>
            <a:lvl4pPr marL="20939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4pPr>
            <a:lvl5pPr marL="2538413" indent="-493713" algn="l" rtl="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ヒラギノ角ゴ ProN W3"/>
                <a:sym typeface="Gill Sans"/>
              </a:defRPr>
            </a:lvl5pPr>
            <a:lvl6pPr marL="2995613" indent="-493713" algn="l" rtl="0" fontAlgn="base">
              <a:spcBef>
                <a:spcPts val="3800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6pPr>
            <a:lvl7pPr marL="3452813" indent="-493713" algn="l" rtl="0" fontAlgn="base">
              <a:spcBef>
                <a:spcPts val="3800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7pPr>
            <a:lvl8pPr marL="3910013" indent="-493713" algn="l" rtl="0" fontAlgn="base">
              <a:spcBef>
                <a:spcPts val="3800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8pPr>
            <a:lvl9pPr marL="4367213" indent="-493713" algn="l" rtl="0" fontAlgn="base">
              <a:spcBef>
                <a:spcPts val="3800"/>
              </a:spcBef>
              <a:spcAft>
                <a:spcPct val="0"/>
              </a:spcAft>
              <a:buSzPct val="171000"/>
              <a:buFont typeface="Gill Sans" pitchFamily="32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sym typeface="Gill Sans" pitchFamily="32" charset="0"/>
              </a:defRPr>
            </a:lvl9pPr>
          </a:lstStyle>
          <a:p>
            <a:pPr marL="1009650" indent="-742950">
              <a:spcBef>
                <a:spcPts val="600"/>
              </a:spcBef>
              <a:buSzPct val="100000"/>
              <a:buFont typeface="Gill Sans"/>
              <a:buAutoNum type="arabicPeriod"/>
              <a:defRPr/>
            </a:pPr>
            <a:r>
              <a:rPr lang="en-US" sz="4800" kern="0" dirty="0"/>
              <a:t>Label </a:t>
            </a:r>
            <a:r>
              <a:rPr lang="en-US" sz="4800" kern="0" dirty="0" err="1"/>
              <a:t>nomor</a:t>
            </a:r>
            <a:r>
              <a:rPr lang="en-US" sz="4800" kern="0" dirty="0"/>
              <a:t> </a:t>
            </a:r>
            <a:r>
              <a:rPr lang="en-US" sz="4800" kern="0" dirty="0" err="1"/>
              <a:t>panggil</a:t>
            </a:r>
            <a:endParaRPr lang="en-US" sz="4800" kern="0" dirty="0"/>
          </a:p>
          <a:p>
            <a:pPr marL="1009650" indent="-742950">
              <a:spcBef>
                <a:spcPts val="600"/>
              </a:spcBef>
              <a:buSzPct val="100000"/>
              <a:buFont typeface="Gill Sans"/>
              <a:buAutoNum type="arabicPeriod"/>
              <a:defRPr/>
            </a:pPr>
            <a:r>
              <a:rPr lang="en-US" sz="4800" kern="0" dirty="0" err="1"/>
              <a:t>Kartu</a:t>
            </a:r>
            <a:r>
              <a:rPr lang="en-US" sz="4800" kern="0" dirty="0"/>
              <a:t> </a:t>
            </a:r>
            <a:r>
              <a:rPr lang="en-US" sz="4800" kern="0" dirty="0" err="1"/>
              <a:t>buku</a:t>
            </a:r>
            <a:endParaRPr lang="en-US" sz="4800" kern="0" dirty="0"/>
          </a:p>
          <a:p>
            <a:pPr marL="1009650" indent="-742950">
              <a:spcBef>
                <a:spcPts val="600"/>
              </a:spcBef>
              <a:buSzPct val="100000"/>
              <a:buFont typeface="Gill Sans"/>
              <a:buAutoNum type="arabicPeriod"/>
              <a:defRPr/>
            </a:pPr>
            <a:r>
              <a:rPr lang="en-US" sz="4800" kern="0" dirty="0" err="1"/>
              <a:t>Kantong</a:t>
            </a:r>
            <a:r>
              <a:rPr lang="en-US" sz="4800" kern="0" dirty="0"/>
              <a:t> </a:t>
            </a:r>
            <a:r>
              <a:rPr lang="en-US" sz="4800" kern="0" dirty="0" err="1"/>
              <a:t>buku</a:t>
            </a:r>
            <a:endParaRPr lang="en-US" sz="4800" kern="0" dirty="0"/>
          </a:p>
          <a:p>
            <a:pPr marL="1009650" indent="-742950">
              <a:spcBef>
                <a:spcPts val="600"/>
              </a:spcBef>
              <a:buSzPct val="100000"/>
              <a:buFont typeface="Gill Sans"/>
              <a:buAutoNum type="arabicPeriod"/>
              <a:defRPr/>
            </a:pPr>
            <a:r>
              <a:rPr lang="en-US" sz="4800" kern="0" dirty="0"/>
              <a:t>Slip </a:t>
            </a:r>
            <a:r>
              <a:rPr lang="en-US" sz="4800" kern="0" dirty="0" err="1"/>
              <a:t>tanggal</a:t>
            </a:r>
            <a:r>
              <a:rPr lang="en-US" sz="4800" kern="0" dirty="0"/>
              <a:t> </a:t>
            </a:r>
            <a:r>
              <a:rPr lang="en-US" sz="4800" kern="0" dirty="0" err="1"/>
              <a:t>kembali</a:t>
            </a:r>
            <a:endParaRPr lang="en-US" sz="48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47FB5-6A10-43B2-B662-7E6921AFC595}"/>
              </a:ext>
            </a:extLst>
          </p:cNvPr>
          <p:cNvSpPr txBox="1"/>
          <p:nvPr/>
        </p:nvSpPr>
        <p:spPr>
          <a:xfrm>
            <a:off x="4445000" y="510064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0" dirty="0"/>
              <a:t>PASCA KATALOGISASI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90E96-4C63-4A80-9F9B-FD2C0FA23D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788" y="2971800"/>
            <a:ext cx="4877223" cy="568806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019E64F9-0350-400C-B672-0CBF6B873D6F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032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B7C401-CB15-4E9D-8A68-406D42CAA05A}"/>
              </a:ext>
            </a:extLst>
          </p:cNvPr>
          <p:cNvSpPr/>
          <p:nvPr/>
        </p:nvSpPr>
        <p:spPr>
          <a:xfrm>
            <a:off x="3454400" y="1676400"/>
            <a:ext cx="797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Gill Sans"/>
              <a:buNone/>
            </a:pPr>
            <a:r>
              <a:rPr lang="en-US" altLang="id-ID" dirty="0"/>
              <a:t>Label </a:t>
            </a:r>
            <a:r>
              <a:rPr lang="en-US" altLang="id-ID" dirty="0" err="1"/>
              <a:t>Buku</a:t>
            </a:r>
            <a:r>
              <a:rPr lang="en-US" altLang="id-ID" dirty="0"/>
              <a:t> </a:t>
            </a:r>
            <a:r>
              <a:rPr lang="en-US" altLang="id-ID" dirty="0" err="1"/>
              <a:t>dibuat</a:t>
            </a:r>
            <a:r>
              <a:rPr lang="en-US" altLang="id-ID" dirty="0"/>
              <a:t> </a:t>
            </a:r>
            <a:r>
              <a:rPr lang="en-US" altLang="id-ID" dirty="0" err="1"/>
              <a:t>sama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notasi</a:t>
            </a:r>
            <a:r>
              <a:rPr lang="en-US" altLang="id-ID" dirty="0"/>
              <a:t> </a:t>
            </a:r>
            <a:r>
              <a:rPr lang="en-US" altLang="id-ID" dirty="0" err="1"/>
              <a:t>seperti</a:t>
            </a:r>
            <a:r>
              <a:rPr lang="en-US" altLang="id-ID" dirty="0"/>
              <a:t> </a:t>
            </a:r>
            <a:r>
              <a:rPr lang="en-US" altLang="id-ID" dirty="0" err="1"/>
              <a:t>gambar</a:t>
            </a:r>
            <a:r>
              <a:rPr lang="en-US" altLang="id-ID" dirty="0"/>
              <a:t> pada </a:t>
            </a:r>
            <a:r>
              <a:rPr lang="en-US" altLang="id-ID" dirty="0" err="1"/>
              <a:t>notasi</a:t>
            </a:r>
            <a:r>
              <a:rPr lang="en-US" altLang="id-ID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3DD14-3F59-4887-A75A-54B32CF87A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600" y="3662231"/>
            <a:ext cx="2993395" cy="3029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A3002-E339-4EC9-8F91-292B8EE51499}"/>
              </a:ext>
            </a:extLst>
          </p:cNvPr>
          <p:cNvSpPr txBox="1"/>
          <p:nvPr/>
        </p:nvSpPr>
        <p:spPr>
          <a:xfrm>
            <a:off x="5892800" y="4184302"/>
            <a:ext cx="533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dirty="0"/>
              <a:t>label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ditempelkan</a:t>
            </a:r>
            <a:r>
              <a:rPr lang="en-US" altLang="id-ID" dirty="0"/>
              <a:t> pada </a:t>
            </a:r>
            <a:r>
              <a:rPr lang="en-US" altLang="id-ID" dirty="0" err="1"/>
              <a:t>punggung</a:t>
            </a:r>
            <a:r>
              <a:rPr lang="en-US" altLang="id-ID" dirty="0"/>
              <a:t> </a:t>
            </a:r>
            <a:r>
              <a:rPr lang="en-US" altLang="id-ID" dirty="0" err="1"/>
              <a:t>buku</a:t>
            </a:r>
            <a:endParaRPr lang="en-US" altLang="id-ID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995D04-C41E-4BCE-AFD9-B87E213DFE1E}"/>
              </a:ext>
            </a:extLst>
          </p:cNvPr>
          <p:cNvSpPr/>
          <p:nvPr/>
        </p:nvSpPr>
        <p:spPr bwMode="auto">
          <a:xfrm rot="10800000">
            <a:off x="4352295" y="4796218"/>
            <a:ext cx="1426205" cy="381000"/>
          </a:xfrm>
          <a:prstGeom prst="right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itchFamily="32" charset="0"/>
              <a:ea typeface="ヒラギノ角ゴ ProN W3" pitchFamily="32" charset="-128"/>
              <a:sym typeface="Gill Sans" pitchFamily="32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E208660-3EAF-469A-B978-A19F901A8A62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837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15C08-FCEC-46A2-9B50-8153EEB5A7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00" y="2971800"/>
            <a:ext cx="8913124" cy="5724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77899-69E2-45D9-98EF-55F287698F68}"/>
              </a:ext>
            </a:extLst>
          </p:cNvPr>
          <p:cNvSpPr txBox="1"/>
          <p:nvPr/>
        </p:nvSpPr>
        <p:spPr>
          <a:xfrm>
            <a:off x="4140200" y="634305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Penempatan</a:t>
            </a:r>
            <a:r>
              <a:rPr lang="en-US" dirty="0"/>
              <a:t> label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panggil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CCE21-9030-4657-B8A5-B7EEEB296943}"/>
              </a:ext>
            </a:extLst>
          </p:cNvPr>
          <p:cNvSpPr txBox="1"/>
          <p:nvPr/>
        </p:nvSpPr>
        <p:spPr>
          <a:xfrm>
            <a:off x="10160000" y="4114800"/>
            <a:ext cx="284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</a:t>
            </a:r>
            <a:r>
              <a:rPr lang="en-US" dirty="0" err="1"/>
              <a:t>buku</a:t>
            </a:r>
            <a:r>
              <a:rPr lang="en-US" dirty="0"/>
              <a:t>/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panggil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45558-45E9-4505-82C7-8556BC3DEF5B}"/>
              </a:ext>
            </a:extLst>
          </p:cNvPr>
          <p:cNvCxnSpPr/>
          <p:nvPr/>
        </p:nvCxnSpPr>
        <p:spPr bwMode="auto">
          <a:xfrm flipH="1">
            <a:off x="5664200" y="5486400"/>
            <a:ext cx="4495800" cy="18288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5647319D-408A-47B9-8721-8F78BDC70A39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69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6A15328-42B8-4213-9D31-DC7D66EA8A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96" t="20779" r="9740" b="1299"/>
          <a:stretch/>
        </p:blipFill>
        <p:spPr>
          <a:xfrm>
            <a:off x="558800" y="2743200"/>
            <a:ext cx="8991600" cy="6084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892023-F8C0-4FDA-85C8-7E099B7C52FF}"/>
              </a:ext>
            </a:extLst>
          </p:cNvPr>
          <p:cNvSpPr txBox="1"/>
          <p:nvPr/>
        </p:nvSpPr>
        <p:spPr>
          <a:xfrm>
            <a:off x="7072923" y="556527"/>
            <a:ext cx="434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A95B2-225D-4456-A453-E776B3A926DC}"/>
              </a:ext>
            </a:extLst>
          </p:cNvPr>
          <p:cNvSpPr txBox="1"/>
          <p:nvPr/>
        </p:nvSpPr>
        <p:spPr>
          <a:xfrm>
            <a:off x="10395439" y="6324600"/>
            <a:ext cx="2049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Kantong</a:t>
            </a:r>
            <a:r>
              <a:rPr lang="en-US" sz="3600" dirty="0"/>
              <a:t> </a:t>
            </a:r>
            <a:r>
              <a:rPr lang="en-US" sz="3600" dirty="0" err="1"/>
              <a:t>buku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DCD2D-E0B5-42BE-B9D6-923811A58FD2}"/>
              </a:ext>
            </a:extLst>
          </p:cNvPr>
          <p:cNvSpPr txBox="1"/>
          <p:nvPr/>
        </p:nvSpPr>
        <p:spPr>
          <a:xfrm>
            <a:off x="10146323" y="271975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Kartu</a:t>
            </a:r>
            <a:r>
              <a:rPr lang="en-US" sz="3600" dirty="0"/>
              <a:t> </a:t>
            </a:r>
            <a:r>
              <a:rPr lang="en-US" sz="3600" dirty="0" err="1"/>
              <a:t>buku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C9973-3220-471C-84DC-8A285E249BED}"/>
              </a:ext>
            </a:extLst>
          </p:cNvPr>
          <p:cNvSpPr txBox="1"/>
          <p:nvPr/>
        </p:nvSpPr>
        <p:spPr>
          <a:xfrm>
            <a:off x="2997200" y="1542871"/>
            <a:ext cx="25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Slip </a:t>
            </a:r>
            <a:r>
              <a:rPr lang="en-US" sz="3600" dirty="0" err="1"/>
              <a:t>tanggal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tx1"/>
                </a:solidFill>
              </a:rPr>
              <a:t>kembali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80CC2D-7812-4E1A-851F-7A31C3F7B914}"/>
              </a:ext>
            </a:extLst>
          </p:cNvPr>
          <p:cNvCxnSpPr/>
          <p:nvPr/>
        </p:nvCxnSpPr>
        <p:spPr bwMode="auto">
          <a:xfrm flipH="1">
            <a:off x="2997200" y="2743200"/>
            <a:ext cx="685800" cy="15240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FA58F-C9DA-48C3-AD75-913D9FEC9F0C}"/>
              </a:ext>
            </a:extLst>
          </p:cNvPr>
          <p:cNvCxnSpPr>
            <a:cxnSpLocks/>
          </p:cNvCxnSpPr>
          <p:nvPr/>
        </p:nvCxnSpPr>
        <p:spPr bwMode="auto">
          <a:xfrm flipH="1">
            <a:off x="7498862" y="3366085"/>
            <a:ext cx="2990361" cy="90111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16F8D2-3BB1-42A5-B65F-F191F4AA9DD9}"/>
              </a:ext>
            </a:extLst>
          </p:cNvPr>
          <p:cNvCxnSpPr>
            <a:cxnSpLocks/>
          </p:cNvCxnSpPr>
          <p:nvPr/>
        </p:nvCxnSpPr>
        <p:spPr bwMode="auto">
          <a:xfrm flipH="1">
            <a:off x="7874000" y="6762929"/>
            <a:ext cx="2488711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4">
            <a:extLst>
              <a:ext uri="{FF2B5EF4-FFF2-40B4-BE49-F238E27FC236}">
                <a16:creationId xmlns:a16="http://schemas.microsoft.com/office/drawing/2014/main" id="{06607261-1C3D-48F2-BDAE-36EA2634F14F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18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56EB3E-79B0-45F2-8FDD-DD6F6FBBDF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63"/>
          <a:stretch/>
        </p:blipFill>
        <p:spPr>
          <a:xfrm>
            <a:off x="635000" y="2971800"/>
            <a:ext cx="7072313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F6883-C856-4AB5-93F4-791F551756C0}"/>
              </a:ext>
            </a:extLst>
          </p:cNvPr>
          <p:cNvSpPr txBox="1"/>
          <p:nvPr/>
        </p:nvSpPr>
        <p:spPr>
          <a:xfrm>
            <a:off x="3606800" y="1066800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PENEMPELAN KELENGKAPAN BUKU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F1584-A27F-434B-A91A-BD2E128B3D7A}"/>
              </a:ext>
            </a:extLst>
          </p:cNvPr>
          <p:cNvSpPr txBox="1"/>
          <p:nvPr/>
        </p:nvSpPr>
        <p:spPr>
          <a:xfrm>
            <a:off x="8712200" y="31242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Penempelan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2A09E65-AD67-4684-97CC-0A9E5A7934EB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5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140AD7-49D6-4136-BF9B-BE4A2C7F28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00" y="2743200"/>
            <a:ext cx="7927277" cy="594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51BE9-DB6F-4E7F-9125-BA54C7AAD377}"/>
              </a:ext>
            </a:extLst>
          </p:cNvPr>
          <p:cNvSpPr txBox="1"/>
          <p:nvPr/>
        </p:nvSpPr>
        <p:spPr>
          <a:xfrm>
            <a:off x="3606800" y="1066800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PENEMPELAN KELENGKAPAN BUKU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C81BB-D888-4BE6-9760-C14478607DD3}"/>
              </a:ext>
            </a:extLst>
          </p:cNvPr>
          <p:cNvSpPr txBox="1"/>
          <p:nvPr/>
        </p:nvSpPr>
        <p:spPr>
          <a:xfrm>
            <a:off x="8864600" y="2514600"/>
            <a:ext cx="4140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Penempelan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SALAH, </a:t>
            </a:r>
            <a:r>
              <a:rPr lang="en-US" dirty="0" err="1"/>
              <a:t>karena</a:t>
            </a:r>
            <a:r>
              <a:rPr lang="en-US" dirty="0"/>
              <a:t>  pada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tulisannya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menutupi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05D53-508B-4E30-9A02-DA3C6980CBCF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878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B30D1-4A15-4AC1-A8C7-875A731E661D}"/>
              </a:ext>
            </a:extLst>
          </p:cNvPr>
          <p:cNvSpPr txBox="1"/>
          <p:nvPr/>
        </p:nvSpPr>
        <p:spPr>
          <a:xfrm>
            <a:off x="5283200" y="838200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PENJAJARAN KOLEKSI/BUKU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7E2FC-B04F-4F79-AEE1-A7542962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636355"/>
            <a:ext cx="10439400" cy="6325213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9E16D68-0725-4827-9241-91B6FC943848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267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F0706-7C90-4BD3-BEFE-AE467EA69585}"/>
              </a:ext>
            </a:extLst>
          </p:cNvPr>
          <p:cNvSpPr txBox="1"/>
          <p:nvPr/>
        </p:nvSpPr>
        <p:spPr>
          <a:xfrm>
            <a:off x="5283200" y="838200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PENJAJARAN KOLEKSI/BUKU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13BA4-819D-4CBC-8A61-B3D85AE6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809932"/>
            <a:ext cx="10756378" cy="5419667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430F6C1-9FF2-40D1-90AA-07D5AD62B503}"/>
              </a:ext>
            </a:extLst>
          </p:cNvPr>
          <p:cNvSpPr txBox="1"/>
          <p:nvPr/>
        </p:nvSpPr>
        <p:spPr>
          <a:xfrm>
            <a:off x="12193188" y="8991600"/>
            <a:ext cx="111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r>
              <a:rPr lang="en-US" sz="2000" dirty="0" err="1">
                <a:solidFill>
                  <a:srgbClr val="FFFF00"/>
                </a:solidFill>
              </a:rPr>
              <a:t>Minuk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6926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Pages>0</Pages>
  <Words>119</Words>
  <Characters>0</Characters>
  <Application>Microsoft Office PowerPoint</Application>
  <PresentationFormat>Custom</PresentationFormat>
  <Lines>0</Lines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Calibri</vt:lpstr>
      <vt:lpstr>Gill Sans</vt:lpstr>
      <vt:lpstr>Title &amp; Bullets - 2 Column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- Center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</dc:creator>
  <cp:lastModifiedBy>Susilo Pratomo Hadi</cp:lastModifiedBy>
  <cp:revision>147</cp:revision>
  <dcterms:modified xsi:type="dcterms:W3CDTF">2020-09-02T13:46:12Z</dcterms:modified>
</cp:coreProperties>
</file>