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0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8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1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42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11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4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21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71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96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54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77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15EE-D083-41BA-891C-52B3341223B9}" type="datetimeFigureOut">
              <a:rPr lang="pl-PL" smtClean="0"/>
              <a:t>06.04.2019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3DF2-4A94-4082-8CC0-AF267AB7E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1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06487" y="0"/>
            <a:ext cx="9144000" cy="1158648"/>
          </a:xfrm>
        </p:spPr>
        <p:txBody>
          <a:bodyPr>
            <a:normAutofit/>
          </a:bodyPr>
          <a:lstStyle/>
          <a:p>
            <a:r>
              <a:rPr lang="pl-PL" sz="4400" dirty="0" smtClean="0"/>
              <a:t>KONFIGURACJA VCP</a:t>
            </a:r>
            <a:endParaRPr lang="pl-PL" sz="44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95" y="1414526"/>
            <a:ext cx="6819299" cy="49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314297" y="209004"/>
            <a:ext cx="813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Pobieranie Wartości RGB dla poszczególnych ćwiartek</a:t>
            </a:r>
            <a:endParaRPr lang="pl-PL" sz="2800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93" y="1316174"/>
            <a:ext cx="8710217" cy="4351338"/>
          </a:xfrm>
        </p:spPr>
      </p:pic>
    </p:spTree>
    <p:extLst>
      <p:ext uri="{BB962C8B-B14F-4D97-AF65-F5344CB8AC3E}">
        <p14:creationId xmlns:p14="http://schemas.microsoft.com/office/powerpoint/2010/main" val="30599737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Panoramiczny</PresentationFormat>
  <Paragraphs>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KONFIGURACJA VCP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KONFIGURACJA VCP</dc:title>
  <dc:creator>Patryk Kustoń</dc:creator>
  <cp:lastModifiedBy>Patryk Kustoń</cp:lastModifiedBy>
  <cp:revision>3</cp:revision>
  <dcterms:created xsi:type="dcterms:W3CDTF">2019-04-06T19:44:53Z</dcterms:created>
  <dcterms:modified xsi:type="dcterms:W3CDTF">2019-04-06T19:54:34Z</dcterms:modified>
</cp:coreProperties>
</file>