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163320" y="3314065"/>
            <a:ext cx="10001885" cy="218376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STUDENT NAME: S.L.Puviyarasi</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NO: 312220260</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3rd B.COM (GENERAL)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 JEPPIAAR COLLEGE OF ARTS AND SCIENCE</a:t>
            </a:r>
            <a:endParaRPr lang="en-US" sz="28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7436485" cy="843915"/>
          </a:xfrm>
          <a:prstGeom prst="rect">
            <a:avLst/>
          </a:prstGeom>
        </p:spPr>
        <p:txBody>
          <a:bodyPr vert="horz" wrap="square" lIns="0" tIns="13335" rIns="0" bIns="0" rtlCol="0">
            <a:spAutoFit/>
          </a:bodyPr>
          <a:lstStyle/>
          <a:p>
            <a:pPr marL="12700">
              <a:lnSpc>
                <a:spcPct val="100000"/>
              </a:lnSpc>
              <a:spcBef>
                <a:spcPts val="105"/>
              </a:spcBef>
            </a:pPr>
            <a:r>
              <a:rPr sz="5400" b="1" spc="15" dirty="0">
                <a:latin typeface="Times New Roman" panose="02020603050405020304" pitchFamily="18" charset="0"/>
                <a:cs typeface="Times New Roman" panose="02020603050405020304" pitchFamily="18" charset="0"/>
              </a:rPr>
              <a:t>M</a:t>
            </a:r>
            <a:r>
              <a:rPr sz="5400" b="1" dirty="0">
                <a:latin typeface="Times New Roman" panose="02020603050405020304" pitchFamily="18" charset="0"/>
                <a:cs typeface="Times New Roman" panose="02020603050405020304" pitchFamily="18" charset="0"/>
              </a:rPr>
              <a:t>O</a:t>
            </a:r>
            <a:r>
              <a:rPr sz="5400" b="1" spc="-15" dirty="0">
                <a:latin typeface="Times New Roman" panose="02020603050405020304" pitchFamily="18" charset="0"/>
                <a:cs typeface="Times New Roman" panose="02020603050405020304" pitchFamily="18" charset="0"/>
              </a:rPr>
              <a:t>D</a:t>
            </a:r>
            <a:r>
              <a:rPr sz="5400" b="1" spc="-35" dirty="0">
                <a:latin typeface="Times New Roman" panose="02020603050405020304" pitchFamily="18" charset="0"/>
                <a:cs typeface="Times New Roman" panose="02020603050405020304" pitchFamily="18" charset="0"/>
              </a:rPr>
              <a:t>E</a:t>
            </a:r>
            <a:r>
              <a:rPr sz="5400" b="1" spc="-30" dirty="0">
                <a:latin typeface="Times New Roman" panose="02020603050405020304" pitchFamily="18" charset="0"/>
                <a:cs typeface="Times New Roman" panose="02020603050405020304" pitchFamily="18" charset="0"/>
              </a:rPr>
              <a:t>LL</a:t>
            </a:r>
            <a:r>
              <a:rPr sz="5400" b="1" spc="-5" dirty="0">
                <a:latin typeface="Times New Roman" panose="02020603050405020304" pitchFamily="18" charset="0"/>
                <a:cs typeface="Times New Roman" panose="02020603050405020304" pitchFamily="18" charset="0"/>
              </a:rPr>
              <a:t>I</a:t>
            </a:r>
            <a:r>
              <a:rPr sz="5400" b="1" spc="30" dirty="0">
                <a:latin typeface="Times New Roman" panose="02020603050405020304" pitchFamily="18" charset="0"/>
                <a:cs typeface="Times New Roman" panose="02020603050405020304" pitchFamily="18" charset="0"/>
              </a:rPr>
              <a:t>N</a:t>
            </a:r>
            <a:r>
              <a:rPr sz="5400" b="1" spc="5" dirty="0">
                <a:latin typeface="Times New Roman" panose="02020603050405020304" pitchFamily="18" charset="0"/>
                <a:cs typeface="Times New Roman" panose="02020603050405020304" pitchFamily="18" charset="0"/>
              </a:rPr>
              <a:t>G</a:t>
            </a:r>
            <a:endParaRPr sz="5400" b="1" spc="5"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84580" y="1612265"/>
            <a:ext cx="7790180" cy="4092575"/>
          </a:xfrm>
          <a:prstGeom prst="rect">
            <a:avLst/>
          </a:prstGeom>
          <a:noFill/>
        </p:spPr>
        <p:txBody>
          <a:bodyPr wrap="square" rtlCol="0">
            <a:spAutoFit/>
          </a:bodyPr>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Collection - Employee Performance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Preparation - Deleting Blanks, Filtering and Removing Blank data in the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Using IFS formula to attain the Feedback for Job Performace through Current Employee Rating (1,2,3,4,5) (Good &amp; Bad)</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Insert Pivot Table to Summarize the Dataset on Employee Performance  based on Gender Code , Current Employee Rating , and Feedback of Performance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 Visualization using Area Chart to represent the Performnce of the Employee. </a:t>
            </a:r>
            <a:endParaRPr lang="en-US" sz="2000">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Result and Discussion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Final Report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05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4337685" cy="751840"/>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stretch>
            <a:fillRect/>
          </a:stretch>
        </p:blipFill>
        <p:spPr>
          <a:xfrm>
            <a:off x="685800" y="1524000"/>
            <a:ext cx="7411720" cy="42081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US" sz="5400" dirty="0">
                <a:latin typeface="Times New Roman" panose="02020603050405020304" pitchFamily="18" charset="0"/>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86080" y="1508125"/>
            <a:ext cx="9569450" cy="4786630"/>
          </a:xfrm>
          <a:prstGeom prst="rect">
            <a:avLst/>
          </a:prstGeom>
          <a:noFill/>
        </p:spPr>
        <p:txBody>
          <a:bodyPr wrap="square" rtlCol="0">
            <a:noAutofit/>
          </a:bodyPr>
          <a:p>
            <a:pPr algn="just"/>
            <a:r>
              <a:rPr lang="en-US" sz="2800">
                <a:latin typeface="Times New Roman" panose="02020603050405020304" pitchFamily="18" charset="0"/>
                <a:cs typeface="Times New Roman" panose="02020603050405020304"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258810"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776210" cy="69342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37540" y="2274570"/>
            <a:ext cx="7495540" cy="1753235"/>
          </a:xfrm>
          <a:prstGeom prst="rect">
            <a:avLst/>
          </a:prstGeom>
          <a:noFill/>
        </p:spPr>
        <p:txBody>
          <a:bodyPr wrap="square" rtlCol="0">
            <a:spAutoFit/>
          </a:bodyPr>
          <a:p>
            <a:pPr algn="just"/>
            <a:r>
              <a:rPr lang="en-US" sz="3600">
                <a:latin typeface="Times New Roman" panose="02020603050405020304" pitchFamily="18" charset="0"/>
                <a:cs typeface="Times New Roman" panose="02020603050405020304" pitchFamily="18" charset="0"/>
              </a:rPr>
              <a:t>To Analyse the employee performance with current employee rating given in the Employee data set. </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34758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085215" y="2404110"/>
            <a:ext cx="7829550" cy="3415030"/>
          </a:xfrm>
          <a:prstGeom prst="rect">
            <a:avLst/>
          </a:prstGeom>
          <a:noFill/>
        </p:spPr>
        <p:txBody>
          <a:bodyPr wrap="square" rtlCol="0">
            <a:spAutoFit/>
          </a:bodyPr>
          <a:p>
            <a:pPr algn="just"/>
            <a:r>
              <a:rPr lang="en-US" sz="2400">
                <a:latin typeface="Times New Roman" panose="02020603050405020304" pitchFamily="18" charset="0"/>
                <a:cs typeface="Times New Roman" panose="02020603050405020304" pitchFamily="18" charset="0"/>
              </a:rPr>
              <a:t>"Employee Performance Analysis" project aims to evaluate employee performance using current ratings in the employee dataset. The project will:</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Analyze rating distribution and trends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Identify top-performing and underperforming employees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Correlate ratings with demographic and job-related factors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Provide insights for informed HR decisions and targeted interventions.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8191500" cy="631825"/>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spc="5"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9135" y="1828800"/>
            <a:ext cx="8524875" cy="3759200"/>
          </a:xfrm>
          <a:prstGeom prst="rect">
            <a:avLst/>
          </a:prstGeom>
          <a:noFill/>
        </p:spPr>
        <p:txBody>
          <a:bodyPr wrap="square" rtlCol="0">
            <a:noAutofit/>
          </a:bodyPr>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Human Resource Manager</a:t>
            </a:r>
            <a:endParaRPr lang="en-US" sz="3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Supervisors</a:t>
            </a:r>
            <a:endParaRPr lang="en-US" sz="3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Employees</a:t>
            </a:r>
            <a:endParaRPr lang="en-US" sz="3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Analysts </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11002010" cy="567055"/>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55950" y="2413000"/>
            <a:ext cx="7717155" cy="3415030"/>
          </a:xfrm>
          <a:prstGeom prst="rect">
            <a:avLst/>
          </a:prstGeom>
          <a:noFill/>
        </p:spPr>
        <p:txBody>
          <a:bodyPr wrap="square" rtlCol="0">
            <a:spAutoFit/>
          </a:bodyPr>
          <a:p>
            <a:pPr algn="just"/>
            <a:r>
              <a:rPr lang="en-US" sz="2400" b="1">
                <a:latin typeface="Times New Roman" panose="02020603050405020304" pitchFamily="18" charset="0"/>
                <a:cs typeface="Times New Roman" panose="02020603050405020304" pitchFamily="18" charset="0"/>
                <a:sym typeface="+mn-ea"/>
              </a:rPr>
              <a:t>Conditonal Formatting</a:t>
            </a:r>
            <a:r>
              <a:rPr lang="en-US" sz="2400">
                <a:latin typeface="Times New Roman" panose="02020603050405020304" pitchFamily="18" charset="0"/>
                <a:cs typeface="Times New Roman" panose="02020603050405020304" pitchFamily="18" charset="0"/>
                <a:sym typeface="+mn-ea"/>
              </a:rPr>
              <a:t> - To Highlight the Blanks cells and change the font colour of the cell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Sort &amp; Filter </a:t>
            </a:r>
            <a:r>
              <a:rPr lang="en-US" sz="2400">
                <a:latin typeface="Times New Roman" panose="02020603050405020304" pitchFamily="18" charset="0"/>
                <a:cs typeface="Times New Roman" panose="02020603050405020304" pitchFamily="18" charset="0"/>
                <a:sym typeface="+mn-ea"/>
              </a:rPr>
              <a:t>- Remove the BlankValues.</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Pivot Table </a:t>
            </a:r>
            <a:r>
              <a:rPr lang="en-US" sz="2400">
                <a:latin typeface="Times New Roman" panose="02020603050405020304" pitchFamily="18" charset="0"/>
                <a:cs typeface="Times New Roman" panose="02020603050405020304" pitchFamily="18" charset="0"/>
                <a:sym typeface="+mn-ea"/>
              </a:rPr>
              <a:t>- Performance Analysis from the Company through Current Employee Rating.</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Formulas</a:t>
            </a:r>
            <a:r>
              <a:rPr lang="en-US" sz="2400">
                <a:latin typeface="Times New Roman" panose="02020603050405020304" pitchFamily="18" charset="0"/>
                <a:cs typeface="Times New Roman" panose="02020603050405020304" pitchFamily="18" charset="0"/>
                <a:sym typeface="+mn-ea"/>
              </a:rPr>
              <a:t> - IFS (To get the Feedback of Rating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Graphs</a:t>
            </a:r>
            <a:r>
              <a:rPr lang="en-US" sz="2400">
                <a:latin typeface="Times New Roman" panose="02020603050405020304" pitchFamily="18" charset="0"/>
                <a:cs typeface="Times New Roman" panose="02020603050405020304" pitchFamily="18" charset="0"/>
                <a:sym typeface="+mn-ea"/>
              </a:rPr>
              <a:t>- (Area Chart ) - FINAL REPORT on Employee Performance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IN" sz="5400" dirty="0">
                <a:latin typeface="Times New Roman" panose="02020603050405020304" pitchFamily="18" charset="0"/>
                <a:cs typeface="Times New Roman" panose="02020603050405020304" pitchFamily="18" charset="0"/>
              </a:rPr>
              <a:t>Dataset Description</a:t>
            </a:r>
            <a:endParaRPr lang="en-IN"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01370" y="1835150"/>
            <a:ext cx="9761855" cy="3784600"/>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Employee Performance Dataset - IBM Edunet Portal.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Features - 29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status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type - Text values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Location code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Job function description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Gender code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Performance score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Current employee rating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Feedback - Text values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685"/>
            <a:ext cx="10228580" cy="669925"/>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889250" y="2891155"/>
            <a:ext cx="6827520" cy="1909445"/>
          </a:xfrm>
          <a:prstGeom prst="rect">
            <a:avLst/>
          </a:prstGeom>
          <a:noFill/>
        </p:spPr>
        <p:txBody>
          <a:bodyPr wrap="square" rtlCol="0">
            <a:noAutofit/>
          </a:bodyPr>
          <a:p>
            <a:pPr algn="just"/>
            <a:r>
              <a:rPr lang="en-US" sz="2400">
                <a:latin typeface="Times New Roman" panose="02020603050405020304" pitchFamily="18" charset="0"/>
                <a:cs typeface="Times New Roman" panose="02020603050405020304" pitchFamily="18" charset="0"/>
                <a:sym typeface="+mn-ea"/>
              </a:rPr>
              <a:t>New Formula Used : IFS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To Find out the Feedback for Performance of Employees by Analysing  the Current Employee Rating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2897</Words>
  <Application>WPS Presentation</Application>
  <PresentationFormat>Widescreen</PresentationFormat>
  <Paragraphs>118</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cp:lastModifiedBy>
  <cp:revision>14</cp:revision>
  <dcterms:created xsi:type="dcterms:W3CDTF">2024-03-29T15:07:00Z</dcterms:created>
  <dcterms:modified xsi:type="dcterms:W3CDTF">2024-08-30T05:26:29Z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F089F0F9C1A34DF485059636D2B6D423_13</vt:lpwstr>
  </property>
  <property fmtid="{D5CDD505-2E9C-101B-9397-08002B2CF9AE}" pid="5" name="KSOProductBuildVer">
    <vt:lpwstr>1033-12.2.0.17562</vt:lpwstr>
  </property>
</Properties>
</file>