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11"/>
  </p:notesMasterIdLst>
  <p:handoutMasterIdLst>
    <p:handoutMasterId r:id="rId12"/>
  </p:handoutMasterIdLst>
  <p:sldIdLst>
    <p:sldId id="268" r:id="rId5"/>
    <p:sldId id="270" r:id="rId6"/>
    <p:sldId id="271" r:id="rId7"/>
    <p:sldId id="272" r:id="rId8"/>
    <p:sldId id="273" r:id="rId9"/>
    <p:sldId id="275" r:id="rId10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48" autoAdjust="0"/>
  </p:normalViewPr>
  <p:slideViewPr>
    <p:cSldViewPr snapToGrid="0">
      <p:cViewPr varScale="1">
        <p:scale>
          <a:sx n="75" d="100"/>
          <a:sy n="75" d="100"/>
        </p:scale>
        <p:origin x="21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708E1-CC92-4B9F-9065-F8A502B3721A}" type="datetime1">
              <a:rPr lang="pl-PL" smtClean="0"/>
              <a:t>2021-06-08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823BED-889D-4675-B830-85EC3976F68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102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51B50-53E2-4123-BD17-113D2B95A08E}" type="datetime1">
              <a:rPr lang="pl-PL" smtClean="0"/>
              <a:pPr/>
              <a:t>2021-06-08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2F7FBCA-4BE8-4FB5-91BD-69C6AC6BDB5D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 smtClean="0"/>
              <a:t>Tematem naszej</a:t>
            </a:r>
            <a:r>
              <a:rPr lang="pl-PL" baseline="0" dirty="0" smtClean="0"/>
              <a:t> </a:t>
            </a:r>
            <a:r>
              <a:rPr lang="pl-PL" baseline="0" dirty="0" smtClean="0"/>
              <a:t>prezentacji jest  Aplikacja mobilna </a:t>
            </a:r>
            <a:r>
              <a:rPr lang="pl-PL" baseline="0" dirty="0" err="1" smtClean="0"/>
              <a:t>BookHubApp</a:t>
            </a:r>
            <a:r>
              <a:rPr lang="pl-PL" baseline="0" dirty="0" smtClean="0"/>
              <a:t> , stworzona przez członkowie pod kierownictwem Krystiana </a:t>
            </a:r>
            <a:r>
              <a:rPr lang="pl-PL" baseline="0" dirty="0" err="1" smtClean="0"/>
              <a:t>Szwedo</a:t>
            </a:r>
            <a:r>
              <a:rPr lang="pl-PL" baseline="0" dirty="0" smtClean="0"/>
              <a:t> </a:t>
            </a:r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F7FBCA-4BE8-4FB5-91BD-69C6AC6BDB5D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554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 smtClean="0"/>
              <a:t>Aplikacja</a:t>
            </a:r>
            <a:r>
              <a:rPr lang="pl-PL" baseline="0" dirty="0" smtClean="0"/>
              <a:t> została zaimplementowana przy użyciu stosu technologicznego JVM oraz </a:t>
            </a:r>
            <a:r>
              <a:rPr lang="pl-PL" baseline="0" dirty="0" err="1" smtClean="0"/>
              <a:t>SpringBoota,reacta</a:t>
            </a:r>
            <a:r>
              <a:rPr lang="pl-PL" baseline="0" dirty="0" smtClean="0"/>
              <a:t> </a:t>
            </a:r>
            <a:r>
              <a:rPr lang="pl-PL" baseline="0" dirty="0" smtClean="0"/>
              <a:t>ponadto aplikacja wykorzystuje mnemonik Solid co pozwala na łatwiejszą późniejszą rozbudowę aplikacji o nowe funkcjonalności.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F7FBCA-4BE8-4FB5-91BD-69C6AC6BDB5D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678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BookHubApp</a:t>
            </a:r>
            <a:r>
              <a:rPr lang="pl-PL" dirty="0" smtClean="0"/>
              <a:t> jest</a:t>
            </a:r>
            <a:r>
              <a:rPr lang="pl-PL" baseline="0" dirty="0" smtClean="0"/>
              <a:t> </a:t>
            </a:r>
            <a:r>
              <a:rPr lang="pl-PL" dirty="0" smtClean="0"/>
              <a:t>aplikacją mobilną,</a:t>
            </a:r>
            <a:r>
              <a:rPr lang="pl-PL" baseline="0" dirty="0" smtClean="0"/>
              <a:t> przenosząca nas z stacjonarnej biblioteki do mobilnego świata. Posiada wszystkie niezbędne funkcjonalności jak tradycyjna biblioteka.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2F7FBCA-4BE8-4FB5-91BD-69C6AC6BDB5D}" type="slidenum">
              <a:rPr lang="pl-PL" noProof="0" smtClean="0"/>
              <a:t>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9387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Aplikacją została stworzona dla osób, które nie posiadają miejsca w swoim grafiku na chodzenie po bibliotekach i sprawdzanie czy dana książka jest dostępna. Dzięki aplikacji użytkownik jest w stanie podczas powrotu z pracy, szkoły</a:t>
            </a:r>
            <a:r>
              <a:rPr lang="pl-PL" baseline="0" dirty="0" smtClean="0"/>
              <a:t> czy </a:t>
            </a:r>
            <a:r>
              <a:rPr lang="pl-PL" baseline="0" dirty="0" smtClean="0"/>
              <a:t>kościoła  </a:t>
            </a:r>
            <a:r>
              <a:rPr lang="pl-PL" baseline="0" dirty="0" smtClean="0"/>
              <a:t>wybrać interesująca go książkę a następnie zarezerwować.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2F7FBCA-4BE8-4FB5-91BD-69C6AC6BDB5D}" type="slidenum">
              <a:rPr lang="pl-PL" noProof="0" smtClean="0"/>
              <a:t>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38174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Aplikacja</a:t>
            </a:r>
            <a:r>
              <a:rPr lang="pl-PL" baseline="0" dirty="0" smtClean="0"/>
              <a:t> posiada podstawowe funkcjonalności takie jak</a:t>
            </a:r>
          </a:p>
          <a:p>
            <a:r>
              <a:rPr lang="pl-PL" dirty="0" smtClean="0"/>
              <a:t>Rejestracja </a:t>
            </a:r>
          </a:p>
          <a:p>
            <a:r>
              <a:rPr lang="pl-PL" dirty="0" smtClean="0"/>
              <a:t>Logowania </a:t>
            </a:r>
          </a:p>
          <a:p>
            <a:r>
              <a:rPr lang="pl-PL" dirty="0" smtClean="0"/>
              <a:t>Możliwość zarezerwowania książki</a:t>
            </a:r>
          </a:p>
          <a:p>
            <a:r>
              <a:rPr lang="pl-PL" dirty="0" smtClean="0"/>
              <a:t>Możliwość </a:t>
            </a:r>
            <a:r>
              <a:rPr lang="pl-PL" dirty="0" smtClean="0"/>
              <a:t>sortowanie </a:t>
            </a:r>
            <a:r>
              <a:rPr lang="pl-PL" dirty="0" smtClean="0"/>
              <a:t>książek (po rankingu, tytule, ocenie, dacie)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Możliwość wyświetlenia szczegółów danej książki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Sprawdzenie statusu książki</a:t>
            </a:r>
          </a:p>
          <a:p>
            <a:r>
              <a:rPr lang="pl-PL" baseline="0" dirty="0" smtClean="0"/>
              <a:t>Przedłużenie terminu wypożyczenia</a:t>
            </a:r>
          </a:p>
          <a:p>
            <a:r>
              <a:rPr lang="pl-PL" baseline="0" dirty="0" smtClean="0"/>
              <a:t>Anulowanie zamówienia</a:t>
            </a:r>
          </a:p>
          <a:p>
            <a:r>
              <a:rPr lang="pl-PL" baseline="0" dirty="0" smtClean="0"/>
              <a:t>Edycja konta</a:t>
            </a:r>
          </a:p>
          <a:p>
            <a:r>
              <a:rPr lang="pl-PL" baseline="0" dirty="0" smtClean="0"/>
              <a:t>Zwiększenie limitu wypożyczonych książek</a:t>
            </a:r>
          </a:p>
          <a:p>
            <a:r>
              <a:rPr lang="pl-PL" baseline="0" dirty="0" smtClean="0"/>
              <a:t>Ponadto aplikacja nie jest skierowana tylko dla Polskiej społeczności, ponieważ posiada tłumaczenia na różne języki (ukraiński, angielski, francuski)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2F7FBCA-4BE8-4FB5-91BD-69C6AC6BDB5D}" type="slidenum">
              <a:rPr lang="pl-PL" noProof="0" smtClean="0"/>
              <a:t>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700261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Teraz</a:t>
            </a:r>
            <a:r>
              <a:rPr lang="pl-PL" baseline="0" dirty="0" smtClean="0"/>
              <a:t> przejdźmy do drugiej części </a:t>
            </a:r>
            <a:r>
              <a:rPr lang="pl-PL" baseline="0" dirty="0" smtClean="0"/>
              <a:t>prezentacji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2F7FBCA-4BE8-4FB5-91BD-69C6AC6BDB5D}" type="slidenum">
              <a:rPr lang="pl-PL" noProof="0" smtClean="0"/>
              <a:t>6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47802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 rtlCol="0"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C1E1C6-FE25-4B39-9D03-1A6CFCFB5ECD}" type="datetime1">
              <a:rPr lang="pl-PL" smtClean="0"/>
              <a:pPr/>
              <a:t>2021-06-08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7" name="Prostokąt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7C1A7-0D91-42DB-AD0E-008009F2824C}" type="datetime1">
              <a:rPr lang="pl-PL" smtClean="0"/>
              <a:pPr/>
              <a:t>2021-06-08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08B4C8-2CD1-4468-968B-A32DFBB089C9}" type="datetime1">
              <a:rPr lang="pl-PL" smtClean="0"/>
              <a:pPr/>
              <a:t>2021-06-08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E4D580-031E-4DA9-BC5A-16F88D36DAC9}" type="datetime1">
              <a:rPr lang="pl-PL" smtClean="0"/>
              <a:pPr/>
              <a:t>2021-06-08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55F0E6-6A13-4D35-8DE9-CC79B7C22D3D}" type="datetime1">
              <a:rPr lang="pl-PL" smtClean="0"/>
              <a:pPr/>
              <a:t>2021-06-08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  <p:sp>
        <p:nvSpPr>
          <p:cNvPr id="7" name="Prostokąt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A62369-67A7-4097-AC66-86E445F4BC00}" type="datetime1">
              <a:rPr lang="pl-PL" smtClean="0"/>
              <a:pPr/>
              <a:t>2021-06-08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rtlCol="0"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874BCE-8F39-4E69-8BC6-9B928052E955}" type="datetime1">
              <a:rPr lang="pl-PL" smtClean="0"/>
              <a:pPr/>
              <a:t>2021-06-08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EF571B-B355-4077-B959-C74D0DA8BDFE}" type="datetime1">
              <a:rPr lang="pl-PL" smtClean="0"/>
              <a:pPr/>
              <a:t>2021-06-08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7A9EE-8F93-4D4C-875A-B21D543E1908}" type="datetime1">
              <a:rPr lang="pl-PL" smtClean="0"/>
              <a:pPr/>
              <a:t>2021-06-08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 rtlCol="0"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18C812-D593-41EC-90A7-C7B0E9EB2ACD}" type="datetime1">
              <a:rPr lang="pl-PL" smtClean="0"/>
              <a:pPr/>
              <a:t>2021-06-08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rtlCol="0"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49AD86-B0F9-4338-A964-8D581D36041C}" type="datetime1">
              <a:rPr lang="pl-PL" smtClean="0"/>
              <a:pPr/>
              <a:t>2021-06-08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03179F8-83FA-4D17-9668-BDC7A236B1D7}" type="datetime1">
              <a:rPr lang="pl-PL" smtClean="0"/>
              <a:pPr/>
              <a:t>2021-06-08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AE48B8D-7A59-42A4-A61B-B66E6063D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0496" y="573182"/>
            <a:ext cx="5957455" cy="1439883"/>
          </a:xfrm>
        </p:spPr>
        <p:txBody>
          <a:bodyPr rtlCol="0"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BookHubApp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93871044-9D2C-42D1-8B31-E3D6F11C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971" y="2337519"/>
            <a:ext cx="3950503" cy="3903419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 smtClean="0">
                <a:solidFill>
                  <a:schemeClr val="bg1"/>
                </a:solidFill>
              </a:rPr>
              <a:t>Team leader</a:t>
            </a:r>
          </a:p>
          <a:p>
            <a:pPr algn="ctr" rtl="0"/>
            <a:r>
              <a:rPr lang="pl-PL" dirty="0" smtClean="0">
                <a:solidFill>
                  <a:schemeClr val="bg1"/>
                </a:solidFill>
              </a:rPr>
              <a:t>Krystian Szwedo </a:t>
            </a:r>
          </a:p>
          <a:p>
            <a:pPr algn="ctr" rtl="0"/>
            <a:endParaRPr lang="pl-PL" dirty="0" smtClean="0">
              <a:solidFill>
                <a:schemeClr val="bg1"/>
              </a:solidFill>
            </a:endParaRPr>
          </a:p>
          <a:p>
            <a:pPr algn="ctr" rtl="0"/>
            <a:r>
              <a:rPr lang="pl-PL" dirty="0" smtClean="0">
                <a:solidFill>
                  <a:schemeClr val="bg1"/>
                </a:solidFill>
              </a:rPr>
              <a:t>Team </a:t>
            </a:r>
            <a:r>
              <a:rPr lang="pl-PL" dirty="0" err="1" smtClean="0">
                <a:solidFill>
                  <a:schemeClr val="bg1"/>
                </a:solidFill>
              </a:rPr>
              <a:t>members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pPr algn="ctr" rtl="0"/>
            <a:r>
              <a:rPr lang="pl-PL" dirty="0" smtClean="0">
                <a:solidFill>
                  <a:schemeClr val="bg1"/>
                </a:solidFill>
              </a:rPr>
              <a:t>Szymon Mrozowski</a:t>
            </a:r>
          </a:p>
          <a:p>
            <a:pPr algn="ctr" rtl="0"/>
            <a:r>
              <a:rPr lang="pl-PL" dirty="0" err="1" smtClean="0">
                <a:solidFill>
                  <a:schemeClr val="bg1"/>
                </a:solidFill>
              </a:rPr>
              <a:t>Ivanna</a:t>
            </a:r>
            <a:r>
              <a:rPr lang="pl-PL" dirty="0" smtClean="0">
                <a:solidFill>
                  <a:schemeClr val="bg1"/>
                </a:solidFill>
              </a:rPr>
              <a:t> Ilchyna</a:t>
            </a:r>
          </a:p>
          <a:p>
            <a:pPr algn="ctr" rtl="0"/>
            <a:r>
              <a:rPr lang="pl-PL" dirty="0" smtClean="0">
                <a:solidFill>
                  <a:schemeClr val="bg1"/>
                </a:solidFill>
              </a:rPr>
              <a:t>Mateusz Wolniszewski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85" y="146462"/>
            <a:ext cx="3142111" cy="31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44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rtlCol="0">
            <a:normAutofit/>
          </a:bodyPr>
          <a:lstStyle/>
          <a:p>
            <a:r>
              <a:rPr lang="pl-PL" dirty="0" smtClean="0"/>
              <a:t>Wykorzystane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61872" y="2694433"/>
            <a:ext cx="4224528" cy="1865376"/>
          </a:xfrm>
        </p:spPr>
        <p:txBody>
          <a:bodyPr/>
          <a:lstStyle/>
          <a:p>
            <a:r>
              <a:rPr lang="pl-PL" dirty="0" smtClean="0"/>
              <a:t>Android Java</a:t>
            </a:r>
          </a:p>
          <a:p>
            <a:r>
              <a:rPr lang="pl-PL" dirty="0" smtClean="0"/>
              <a:t>Spring </a:t>
            </a:r>
            <a:r>
              <a:rPr lang="pl-PL" dirty="0" err="1" smtClean="0"/>
              <a:t>Boot</a:t>
            </a:r>
            <a:endParaRPr lang="pl-PL" dirty="0" smtClean="0"/>
          </a:p>
          <a:p>
            <a:r>
              <a:rPr lang="pl-PL" dirty="0" err="1" smtClean="0"/>
              <a:t>React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991" y="5369524"/>
            <a:ext cx="1143521" cy="11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96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555" y="2095282"/>
            <a:ext cx="9692640" cy="1325562"/>
          </a:xfrm>
        </p:spPr>
        <p:txBody>
          <a:bodyPr/>
          <a:lstStyle/>
          <a:p>
            <a:pPr algn="ctr"/>
            <a:r>
              <a:rPr lang="pl-PL" dirty="0" smtClean="0"/>
              <a:t>Do czego służy?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991" y="5369524"/>
            <a:ext cx="1143521" cy="11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7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7947" y="2155767"/>
            <a:ext cx="9692640" cy="1325562"/>
          </a:xfrm>
        </p:spPr>
        <p:txBody>
          <a:bodyPr/>
          <a:lstStyle/>
          <a:p>
            <a:pPr algn="ctr"/>
            <a:r>
              <a:rPr lang="pl-PL" dirty="0" smtClean="0"/>
              <a:t>Przeznaczona dla…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991" y="5369524"/>
            <a:ext cx="1143521" cy="11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7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funkcjonalności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Rejestracja</a:t>
            </a:r>
          </a:p>
          <a:p>
            <a:r>
              <a:rPr lang="pl-PL" dirty="0" smtClean="0"/>
              <a:t>Logowanie</a:t>
            </a:r>
          </a:p>
          <a:p>
            <a:r>
              <a:rPr lang="pl-PL" dirty="0" smtClean="0"/>
              <a:t>Rezerwacja książki</a:t>
            </a:r>
          </a:p>
          <a:p>
            <a:r>
              <a:rPr lang="pl-PL" dirty="0" smtClean="0"/>
              <a:t>Filtrowanie produktów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991" y="5369524"/>
            <a:ext cx="1143521" cy="11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46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Sprawdźmy jak to działa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25" y="2075656"/>
            <a:ext cx="3200400" cy="3857625"/>
          </a:xfr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991" y="5369524"/>
            <a:ext cx="1143521" cy="11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35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ok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270_TF67347921.potx" id="{966998A9-253C-4C74-ADFA-BF2D0EBEC50D}" vid="{D131536C-9C99-4312-BE63-A612F2AC3CB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C17B96-44E1-4D27-8275-49488FA5EBD9}">
  <ds:schemaRefs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tf67347921_win32</Template>
  <TotalTime>0</TotalTime>
  <Words>228</Words>
  <Application>Microsoft Office PowerPoint</Application>
  <PresentationFormat>Panoramiczny</PresentationFormat>
  <Paragraphs>46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Widok</vt:lpstr>
      <vt:lpstr>BookHubApp</vt:lpstr>
      <vt:lpstr>Wykorzystane technologie</vt:lpstr>
      <vt:lpstr>Do czego służy?</vt:lpstr>
      <vt:lpstr>Przeznaczona dla…</vt:lpstr>
      <vt:lpstr>Najważniejsze funkcjonalności</vt:lpstr>
      <vt:lpstr>Sprawdźmy jak to działa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2021-06-05T18:19:05Z</dcterms:created>
  <dcterms:modified xsi:type="dcterms:W3CDTF">2021-06-08T17:57:04Z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