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>
      <p:cViewPr varScale="1">
        <p:scale>
          <a:sx n="109" d="100"/>
          <a:sy n="10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5A3C-31F0-AF04-43AE-D8AA61839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F1983-CCCB-30FB-B6C1-6159EC62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95F1-1AD8-FF20-28B3-43DFB102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4AC-8D81-2F40-BBE5-77CC7F66C5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444B-817D-AF9E-325B-34154711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6D24F-97DB-76A6-D384-01D5E07E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16F2-3F21-9249-9F3C-4B8B8609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3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4832-08FD-49C3-FB9C-77B9A0F2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81FEE-5BFF-DFDD-E584-90605C32D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EA085-EAE5-205B-82FC-3EC7DAB2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4AC-8D81-2F40-BBE5-77CC7F66C5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02E4-87DE-E6DC-782E-313046BC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BD1D5-8764-46A6-223A-2F14A308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16F2-3F21-9249-9F3C-4B8B8609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ECE68-1F9E-9162-3892-4AD1354C1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4783E-262B-B6E5-EA77-650B35475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170E-5FCF-0B6B-0019-129DF70B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4AC-8D81-2F40-BBE5-77CC7F66C5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46C9-3406-58BE-F4A1-18630EDC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452E-4553-7EFE-9BCA-DAE51086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16F2-3F21-9249-9F3C-4B8B8609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E61D-BC85-E046-D871-EF284230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721C-B788-B56B-D955-B24BEE99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9BAC-E58D-9025-0D34-83946FCB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4AC-8D81-2F40-BBE5-77CC7F66C5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6BCB-32E1-D6A3-5E33-A1E2D09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959B-B5DF-228D-5700-1D8D8E18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16F2-3F21-9249-9F3C-4B8B8609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8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248A-435F-98A2-22C9-F6A51396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C5B16-E38A-014B-132B-7C84F81C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8F33-6F3B-45A5-91D8-8380717B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4AC-8D81-2F40-BBE5-77CC7F66C5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B7655-2E2D-1DE4-5B1C-A93F3ABA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58A5A-C6C9-4CF5-49CD-2034A7EF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16F2-3F21-9249-9F3C-4B8B8609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5C93-966C-B0CA-A5DE-CBE47702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5296-C365-5C8E-6367-B9762E4A4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D6E22-5CEE-D70D-033D-094B32AA0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E9E46-C24F-574A-8007-C18A3233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4AC-8D81-2F40-BBE5-77CC7F66C5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A4E5B-BC56-F88F-80A9-ADBCF417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1F69-78C7-1BF3-B47F-7AD37D52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16F2-3F21-9249-9F3C-4B8B8609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2CBD-4BF4-BA3D-A3F8-6F67A283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0B6FB-ACAB-63C7-A2D2-EDCB3F645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0E88-3322-EADD-E8C1-DE5CFB0AD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04B0D-9F25-B6C5-116E-D21050AC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40611-4A0E-4672-BFB4-BE46BDA19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8B2C2-7119-343B-5C9B-5EAFB69C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4AC-8D81-2F40-BBE5-77CC7F66C5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700C1-3D1C-889D-18A5-51689125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AD6D9-E262-E314-F0AC-4921ABE0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16F2-3F21-9249-9F3C-4B8B8609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7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3B26-48C1-AD09-3366-FE194ABB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9BBA2-D336-8340-882D-7DCDC584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4AC-8D81-2F40-BBE5-77CC7F66C5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7E016-BD5E-D576-A4E6-DE949B33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EB5E5-F71D-539B-A067-4B2CA612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16F2-3F21-9249-9F3C-4B8B8609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37755-B52D-FAE1-20F0-D00B474B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4AC-8D81-2F40-BBE5-77CC7F66C5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59186-A21F-1CC4-7765-AC8D7A32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A8468-7E64-D435-5767-B2D051CA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16F2-3F21-9249-9F3C-4B8B8609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8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5169-F2F1-9EC1-F44B-65A26AA4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A0ED-3235-AF4F-9C18-3BAF09CD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74352-1E5A-9244-F327-6622ABF86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6C883-F11E-CB37-EA58-31E01274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4AC-8D81-2F40-BBE5-77CC7F66C5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0FF66-599D-6AF4-345E-B849FA74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842F7-6201-D328-C71E-53B37EA2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16F2-3F21-9249-9F3C-4B8B8609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1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D2C4-0129-620A-13D3-2A0B67D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D4008-7B7E-569F-0164-2A48A94BE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53E0B-0451-357A-87C6-FE89B12AB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DFD7F-6C9A-DFCE-12D2-6769ECFB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4AC-8D81-2F40-BBE5-77CC7F66C5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2E885-9DB0-66BA-0831-1C0FB538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1EEEF-9098-F276-3E5B-A7AAA15E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16F2-3F21-9249-9F3C-4B8B8609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0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E70D1-51F4-2B87-7547-FEB3644E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7EC84-5DC6-153E-E6F9-43BA97F7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28793-500A-A6B6-1008-58D59F997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884AC-8D81-2F40-BBE5-77CC7F66C5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6C85-6790-5131-38DF-00CAAB07F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0640-4F92-02FC-245D-AF97A6B92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A16F2-3F21-9249-9F3C-4B8B8609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6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40F52A-A197-784B-F9A5-F5E8229E18AC}"/>
              </a:ext>
            </a:extLst>
          </p:cNvPr>
          <p:cNvCxnSpPr/>
          <p:nvPr/>
        </p:nvCxnSpPr>
        <p:spPr>
          <a:xfrm flipV="1">
            <a:off x="1793631" y="3429000"/>
            <a:ext cx="0" cy="1154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85B3AB-DB44-6522-7FD5-111502D98CC1}"/>
              </a:ext>
            </a:extLst>
          </p:cNvPr>
          <p:cNvCxnSpPr>
            <a:cxnSpLocks/>
          </p:cNvCxnSpPr>
          <p:nvPr/>
        </p:nvCxnSpPr>
        <p:spPr>
          <a:xfrm flipV="1">
            <a:off x="1793631" y="3610708"/>
            <a:ext cx="422030" cy="9730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324935-31D5-ECC5-890B-0BD75A5D29D9}"/>
              </a:ext>
            </a:extLst>
          </p:cNvPr>
          <p:cNvSpPr txBox="1"/>
          <p:nvPr/>
        </p:nvSpPr>
        <p:spPr>
          <a:xfrm>
            <a:off x="829324" y="305966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PCE_initial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1F347-63F5-91C6-FB35-587F87EE7A5E}"/>
              </a:ext>
            </a:extLst>
          </p:cNvPr>
          <p:cNvSpPr txBox="1"/>
          <p:nvPr/>
        </p:nvSpPr>
        <p:spPr>
          <a:xfrm>
            <a:off x="2212647" y="322379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PCE_final</a:t>
            </a:r>
            <a:r>
              <a:rPr lang="en-US" dirty="0"/>
              <a:t> – </a:t>
            </a:r>
            <a:r>
              <a:rPr lang="en-US" dirty="0" err="1"/>
              <a:t>PCE_initial</a:t>
            </a:r>
            <a:r>
              <a:rPr lang="en-US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64B593-2DFC-F6DA-6080-56680ECCE1B5}"/>
              </a:ext>
            </a:extLst>
          </p:cNvPr>
          <p:cNvCxnSpPr/>
          <p:nvPr/>
        </p:nvCxnSpPr>
        <p:spPr>
          <a:xfrm flipV="1">
            <a:off x="7326923" y="3429000"/>
            <a:ext cx="0" cy="1154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1B1ECC-6534-7A22-C149-52F12C19AF44}"/>
              </a:ext>
            </a:extLst>
          </p:cNvPr>
          <p:cNvCxnSpPr>
            <a:cxnSpLocks/>
          </p:cNvCxnSpPr>
          <p:nvPr/>
        </p:nvCxnSpPr>
        <p:spPr>
          <a:xfrm>
            <a:off x="7326923" y="4583723"/>
            <a:ext cx="10902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E54912-421B-79EF-A504-0339816E940A}"/>
              </a:ext>
            </a:extLst>
          </p:cNvPr>
          <p:cNvSpPr txBox="1"/>
          <p:nvPr/>
        </p:nvSpPr>
        <p:spPr>
          <a:xfrm>
            <a:off x="6739262" y="305966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PCE_initial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5B9F7-950C-DED5-F3F5-123385EBA830}"/>
              </a:ext>
            </a:extLst>
          </p:cNvPr>
          <p:cNvSpPr txBox="1"/>
          <p:nvPr/>
        </p:nvSpPr>
        <p:spPr>
          <a:xfrm>
            <a:off x="8417169" y="439905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PCE_final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E2AA5-C24F-A155-DCA0-66EC77F268E6}"/>
              </a:ext>
            </a:extLst>
          </p:cNvPr>
          <p:cNvSpPr txBox="1"/>
          <p:nvPr/>
        </p:nvSpPr>
        <p:spPr>
          <a:xfrm>
            <a:off x="974438" y="2690337"/>
            <a:ext cx="401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Highly Correlated: Efficiency vs. Stability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44F14-5044-71F6-BF86-3D8B7204D603}"/>
              </a:ext>
            </a:extLst>
          </p:cNvPr>
          <p:cNvSpPr txBox="1"/>
          <p:nvPr/>
        </p:nvSpPr>
        <p:spPr>
          <a:xfrm>
            <a:off x="6285026" y="2690337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Less Correlated: Initial vs. Final Efficiencies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9C5A1-D5B2-181D-6FAB-457C7E0C86A2}"/>
              </a:ext>
            </a:extLst>
          </p:cNvPr>
          <p:cNvSpPr txBox="1"/>
          <p:nvPr/>
        </p:nvSpPr>
        <p:spPr>
          <a:xfrm>
            <a:off x="829324" y="4771293"/>
            <a:ext cx="365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Pearson correlation coefficient ~ </a:t>
            </a:r>
            <a:r>
              <a:rPr lang="en-US" i="1" u="sng" dirty="0"/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0A315-4B23-A484-0135-76CCB92969CC}"/>
              </a:ext>
            </a:extLst>
          </p:cNvPr>
          <p:cNvSpPr txBox="1"/>
          <p:nvPr/>
        </p:nvSpPr>
        <p:spPr>
          <a:xfrm>
            <a:off x="6515017" y="4771293"/>
            <a:ext cx="365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Pearson correlation coefficient ~ </a:t>
            </a:r>
            <a:r>
              <a:rPr lang="en-US" i="1" u="sng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206943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43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Tonio Buonassisi</dc:creator>
  <cp:lastModifiedBy>Tonio Buonassisi</cp:lastModifiedBy>
  <cp:revision>1</cp:revision>
  <dcterms:created xsi:type="dcterms:W3CDTF">2022-10-26T15:03:26Z</dcterms:created>
  <dcterms:modified xsi:type="dcterms:W3CDTF">2022-10-28T20:51:40Z</dcterms:modified>
</cp:coreProperties>
</file>