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D1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719"/>
  </p:normalViewPr>
  <p:slideViewPr>
    <p:cSldViewPr snapToGrid="0">
      <p:cViewPr varScale="1">
        <p:scale>
          <a:sx n="152" d="100"/>
          <a:sy n="152" d="100"/>
        </p:scale>
        <p:origin x="9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AI Algorithms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9DAD-2940-A34D-4465EB560378}"/>
              </c:ext>
            </c:extLst>
          </c:dPt>
          <c:dPt>
            <c:idx val="1"/>
            <c:bubble3D val="0"/>
            <c:spPr>
              <a:solidFill>
                <a:schemeClr val="accent5"/>
              </a:solidFill>
              <a:ln w="19050">
                <a:solidFill>
                  <a:schemeClr val="lt1"/>
                </a:solidFill>
              </a:ln>
              <a:effectLst/>
            </c:spPr>
          </c:dPt>
          <c:dPt>
            <c:idx val="2"/>
            <c:bubble3D val="0"/>
            <c:spPr>
              <a:solidFill>
                <a:schemeClr val="accent4"/>
              </a:solidFill>
              <a:ln w="19050">
                <a:solidFill>
                  <a:schemeClr val="lt1"/>
                </a:solidFill>
              </a:ln>
              <a:effectLst/>
            </c:spPr>
          </c:dPt>
          <c:dPt>
            <c:idx val="3"/>
            <c:bubble3D val="0"/>
            <c:spPr>
              <a:solidFill>
                <a:schemeClr val="accent6">
                  <a:lumMod val="60000"/>
                </a:schemeClr>
              </a:solidFill>
              <a:ln w="19050">
                <a:solidFill>
                  <a:schemeClr val="lt1"/>
                </a:solidFill>
              </a:ln>
              <a:effectLst/>
            </c:spPr>
          </c:dPt>
          <c:cat>
            <c:strRef>
              <c:f>Sheet1!$A$2:$A$5</c:f>
              <c:strCache>
                <c:ptCount val="4"/>
                <c:pt idx="0">
                  <c:v>Recommendation</c:v>
                </c:pt>
                <c:pt idx="1">
                  <c:v>Audio Recognition</c:v>
                </c:pt>
                <c:pt idx="2">
                  <c:v>Video Recognition</c:v>
                </c:pt>
                <c:pt idx="3">
                  <c:v>NLP for ChatBot</c:v>
                </c:pt>
              </c:strCache>
            </c:strRef>
          </c:cat>
          <c:val>
            <c:numRef>
              <c:f>Sheet1!$B$2:$B$5</c:f>
              <c:numCache>
                <c:formatCode>General</c:formatCode>
                <c:ptCount val="4"/>
                <c:pt idx="0">
                  <c:v>8.1999999999999993</c:v>
                </c:pt>
                <c:pt idx="1">
                  <c:v>3.2</c:v>
                </c:pt>
                <c:pt idx="2">
                  <c:v>2.5</c:v>
                </c:pt>
                <c:pt idx="3">
                  <c:v>2.5</c:v>
                </c:pt>
              </c:numCache>
            </c:numRef>
          </c:val>
          <c:extLst>
            <c:ext xmlns:c16="http://schemas.microsoft.com/office/drawing/2014/chart" uri="{C3380CC4-5D6E-409C-BE32-E72D297353CC}">
              <c16:uniqueId val="{00000000-9DAD-2940-A34D-4465EB56037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20.997"/>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1 819 24575,'19'-63'0,"-5"26"0,5-22 0,-9 42 0,-6-4 0,2 11 0,-3 0 0,-1 2 0,8-3 0,-5-1 0,5 2 0,-3-14 0,0 13 0,3-14 0,0 10 0,-1 0 0,-2 3 0,-2 5 0,-1 2 0,-1 0 0,4-7 0,-1 6 0,2-6 0,0 5 0,0 2 0,-1-2 0,8-8 0,-8 10 0,8-12 0,-4 11 0,-1-2 0,1-1 0,-3 2 0,-3 2 0,4-3 0,-2 3 0,2-2 0,-2 4 0,0-4 0,-2 4 0,-1 1 0,1-5 0,12-2 0,-10 0 0,12-4 0,-14 10 0,4-4 0,5-5 0,-5 5 0,10-9 0,-11 11 0,5 0 0,-6 0 0,1 0 0,-3 0 0,4-2 0,-2 1 0,2-1 0,0 2 0,-2 0 0,6-1 0,-1 1 0,-1-1 0,5-3 0,-8 3 0,5-3 0,-4 7 0,-2-3 0,6 2 0,-5-2 0,8-1 0,-6 3 0,3-2 0,-6 4 0,2-6 0,8 2 0,-5 0 0,7-1 0,-6 2 0,1 1 0,-2-2 0,-2 5 0,-3-2 0,10-2 0,-5 0 0,5 0 0,-8 2 0,-2 0 0,2 1 0,-2-1 0,2-3 0,-4 4 0,7-3 0,-6 4 0,5 0 0,-5-2 0,1 1 0,0-1 0,0 2 0,0 0 0,0 0 0,0 0 0,-1 0 0,-1-2 0,5 1 0,-6-1 0,4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9.700"/>
    </inkml:context>
    <inkml:brush xml:id="br0">
      <inkml:brushProperty name="width" value="0.1" units="cm"/>
      <inkml:brushProperty name="height" value="0.1" units="cm"/>
      <inkml:brushProperty name="color" value="#AE198D"/>
      <inkml:brushProperty name="inkEffects" value="galaxy"/>
      <inkml:brushProperty name="anchorX" value="-195308"/>
      <inkml:brushProperty name="anchorY" value="-83457.64063"/>
      <inkml:brushProperty name="scaleFactor" value="0.5"/>
    </inkml:brush>
  </inkml:definitions>
  <inkml:trace contextRef="#ctx0" brushRef="#br0">104 95 24575,'-9'0'0,"0"4"0,0 13 0,2-4 0,-5 27 0,5-21 0,-5 14 0,6-14 0,0 0 0,3-6 0,-1 1 0,1-3 0,0 0 0,0 1 0,1-2 0,2-5 0,-2 2 0,2 1 0,-2-1 0,1 1 0,-1 2 0,0-3 0,4-6 0,0-4 0,10-26 0,-4 8 0,9-20 0,-10 20 0,6-5 0,-7 11 0,-1 3 0,-1 3 0,1 3 0,-2-1 0,3 2 0,-5 0 0,3-2 0,-4 1 0,2-1 0,0 0 0,1-1 0,2-6 0,-2 5 0,1-4 0,-1 7 0,1-1 0,1 2 0,-1 0 0,1-2 0,-1 1 0,-1-3 0,1 3 0,-3-1 0,3 0 0,-1-5 0,3 3 0,0-2 0,1 6 0,-3 0 0,3 2 0,10 1 0,-1 2 0,21 9 0,-7 7 0,-1-1 0,11 9 0,-27-17 0,11 5 0,-17-9 0,-1 1 0,-1-1 0,2 4 0,-5-4 0,0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51.628"/>
    </inkml:context>
    <inkml:brush xml:id="br0">
      <inkml:brushProperty name="width" value="0.1" units="cm"/>
      <inkml:brushProperty name="height" value="0.1" units="cm"/>
      <inkml:brushProperty name="color" value="#AE198D"/>
      <inkml:brushProperty name="inkEffects" value="galaxy"/>
      <inkml:brushProperty name="anchorX" value="-208663.625"/>
      <inkml:brushProperty name="anchorY" value="-100089.625"/>
      <inkml:brushProperty name="scaleFactor" value="0.5"/>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56:00.770"/>
    </inkml:context>
    <inkml:brush xml:id="br0">
      <inkml:brushProperty name="width" value="0.05" units="cm"/>
      <inkml:brushProperty name="height" value="0.05" units="cm"/>
      <inkml:brushProperty name="color" value="#AE198D"/>
      <inkml:brushProperty name="inkEffects" value="galaxy"/>
      <inkml:brushProperty name="anchorX" value="-43064.42188"/>
      <inkml:brushProperty name="anchorY" value="-21000.36914"/>
      <inkml:brushProperty name="scaleFactor" value="0.5"/>
    </inkml:brush>
  </inkml:definitions>
  <inkml:trace contextRef="#ctx0" brushRef="#br0">1 0 24575,'0'45'0,"0"-23"0,0 38 0,0-22 0,0-6 0,0 20 0,0-20 0,0 6 0,0-2 0,0-14 0,0 14 0,0-14 0,0 6 0,0-14 0,0 13 0,0-16 0,0 12 0,0-8 0,0 1 0,0 4 0,0 0 0,0-3 0,0-3 0,0-5 0,0 1 0,0-2 0,0 3 0,0 4 0,0 9 0,0-6 0,0 4 0,0 2 0,0-12 0,0 11 0,0-14 0,0 6 0,0-6 0,0 10 0,0-6 0,0 16 0,0-14 0,0 7 0,0-13 0,0 6 0,0-4 0,0 2 0,0-3 0,0 3 0,0-4 0,0 5 0,0-5 0,0 1 0,0 5 0,0-3 0,0 7 0,0-3 0,0-2 0,0 0 0,0-8 0,0 4 0,0 3 0,0-1 0,0 3 0,0-5 0,0-1 0,0 5 0,0-7 0,0 5 0,0-7 0,0 1 0,0-1 0,0 7 0,0-5 0,0 7 0,0-5 0,0-1 0,0 6 0,0-4 0,0 5 0,0-7 0,0 0 0,0-3 0,0 3 0,0 0 0,0 0 0,0 0 0,0-3 0,0 3 0,0 5 0,0-4 0,0 3 0,0-7 0,2 1 0,1-1 0,2 0 0,11 11 0,-8-8 0,7 7 0,-9-9 0,1 1 0,3 6 0,1-4 0,-1 3 0,-3-6 0,1-1 0,5 4 0,-2-3 0,4 6 0,-7-7 0,0 3 0,-2-2 0,1-4 0,-1 3 0,2-2 0,0 2 0,-3 1 0,3 2 0,0-5 0,-2 4 0,1-4 0,-1 0 0,-1 2 0,0-2 0,3 2 0,0 0 0,1 1 0,1 1 0,-2-1 0,0 2 0,7-5 0,-6 4 0,4-3 0,-3 3 0,-4-1 0,1 1 0,1-1 0,0 2 0,3-3 0,-3-2 0,2 2 0,-4-4 0,4 3 0,-4-1 0,4 0 0,-1 2 0,1 0 0,1 1 0,-3 2 0,0-5 0,4 5 0,-5-6 0,5 6 0,-7-7 0,3 4 0,0-2 0,3 4 0,-1-3 0,-1 3 0,1-4 0,2 0 0,0-1 0,1 1 0,-6-1 0,-1 4 0,1-1 0,-1-2 0,4 2 0,-1 0 0,1-1 0,5 6 0,-3-8 0,3 6 0,-4-5 0,-3 3 0,0-3 0,-3 1 0,0-3 0,1 4 0,-1 0 0,0-1 0,1 0 0,6-1 0,-3 0 0,10 4 0,-9-1 0,2-3 0,-5 2 0,-1-2 0,2 0 0,-7-3 0,-2-3 0,-2-5 0,1 5 0,2-2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56:02.171"/>
    </inkml:context>
    <inkml:brush xml:id="br0">
      <inkml:brushProperty name="width" value="0.05" units="cm"/>
      <inkml:brushProperty name="height" value="0.05" units="cm"/>
      <inkml:brushProperty name="color" value="#AE198D"/>
      <inkml:brushProperty name="inkEffects" value="galaxy"/>
      <inkml:brushProperty name="anchorX" value="-51727.10156"/>
      <inkml:brushProperty name="anchorY" value="-27898.23242"/>
      <inkml:brushProperty name="scaleFactor" value="0.5"/>
    </inkml:brush>
  </inkml:definitions>
  <inkml:trace contextRef="#ctx0" brushRef="#br0">347 1 24575,'-3'9'0,"1"-4"0,2 21 0,0-15 0,0 12 0,0-12 0,0 0 0,0-3 0,3 6 0,-2-7 0,4 8 0,-4-3 0,6 0 0,-6 3 0,6-7 0,-6 7 0,4-8 0,-5 5 0,5-7 0,-5 0 0,3 1 0,-1 1 0,1 1 0,2 3 0,1-3 0,-1 2 0,0-4 0,-2 2 0,-5 0 0,-2-5 0,-10 2 0,7-3 0,-12-1 0,-2 1 0,-1 1 0,-7-2 0,1 6 0,-2-6 0,-8 4 0,-7 0 0,13-4 0,-20 4 0,34-5 0,-12 0 0,25 0 0,-3 0 0,5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22.508"/>
    </inkml:context>
    <inkml:brush xml:id="br0">
      <inkml:brushProperty name="width" value="0.1" units="cm"/>
      <inkml:brushProperty name="height" value="0.1" units="cm"/>
      <inkml:brushProperty name="color" value="#AE198D"/>
      <inkml:brushProperty name="inkEffects" value="galaxy"/>
      <inkml:brushProperty name="anchorX" value="-15231.4668"/>
      <inkml:brushProperty name="anchorY" value="-4349.86719"/>
      <inkml:brushProperty name="scaleFactor" value="0.5"/>
    </inkml:brush>
  </inkml:definitions>
  <inkml:trace contextRef="#ctx0" brushRef="#br0">1 0 24575,'7'0'0,"1"2"0,-3-1 0,17 15 0,-12-10 0,12 10 0,-13-13 0,4 5 0,1-4 0,3 5 0,4 7 0,-3-11 0,-1 9 0,-1-10 0,-8-1 0,5 2 0,-8-5 0,1 3 0,-1-1 0,5-2 0,-4 2 0,4-2 0,-5 3 0,0-3 0,-1 2 0,1-2 0,-1 0 0,1 0 0,1 0 0,0 0 0,0 0 0,-1 0 0,-1 0 0,7 0 0,-5 3 0,2-1 0,-6 6 0,-2-1 0,0 3 0,-9 19 0,5-10 0,-7 8 0,5-13 0,2-9 0,-4 9 0,3-8 0,-5 8 0,5-7 0,-5 7 0,4 1 0,-5 4 0,-5 11 0,3-13 0,0 7 0,5-14 0,7 0 0,-5 0 0,3-2 0,0-1 0,1-2 0,-2 2 0,1 1 0,-3 0 0,1-1 0,3-13 0,0 2 0,2-6 0,0 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26.124"/>
    </inkml:context>
    <inkml:brush xml:id="br0">
      <inkml:brushProperty name="width" value="0.1" units="cm"/>
      <inkml:brushProperty name="height" value="0.1" units="cm"/>
      <inkml:brushProperty name="color" value="#AE198D"/>
      <inkml:brushProperty name="inkEffects" value="galaxy"/>
      <inkml:brushProperty name="anchorX" value="-30340.31641"/>
      <inkml:brushProperty name="anchorY" value="-8974.15625"/>
      <inkml:brushProperty name="scaleFactor" value="0.5"/>
    </inkml:brush>
  </inkml:definitions>
  <inkml:trace contextRef="#ctx0" brushRef="#br0">1 1 24575,'17'0'0,"-6"0"0,3 0 0,-1 0 0,-7 0 0,6 0 0,-5 0 0,2 0 0,0 0 0,1 0 0,-1 0 0,4 0 0,-3 0 0,2 0 0,-2 0 0,-1 0 0,-2 0 0,5 0 0,-6 0 0,6 0 0,-1 0 0,-1 0 0,1 0 0,-2 2 0,-2-2 0,2 3 0,0-3 0,0 4 0,11-3 0,-9 6 0,7-7 0,-6 5 0,-4-4 0,3 2 0,1 0 0,-6-2 0,10 1 0,-4 1 0,0-2 0,0 4 0,-7-5 0,4 5 0,-4-5 0,3 3 0,-2-1 0,2 3 0,3 1 0,-3-1 0,4 0 0,-1-1 0,-1 1 0,3 0 0,-4 0 0,11 2 0,-9 1 0,7-1 0,-10 0 0,-1-2 0,6 1 0,-5-1 0,5 0 0,-8 0 0,1 3 0,5-2 0,-5 1 0,4-3 0,-6 0 0,3-1 0,-2 0 0,2 1 0,-3-1 0,1 2 0,-1 2 0,1-2 0,2 3 0,-2-1 0,7-1 0,-6 4 0,4-2 0,-5 0 0,1 1 0,-1-3 0,2 1 0,-2-2 0,-1 0 0,1 2 0,1 1 0,1 2 0,13 3 0,-10-4 0,7 4 0,-13-8 0,1 2 0,-1-2 0,1 0 0,-1 0 0,1 3 0,0 3 0,-2-2 0,3 5 0,1-2 0,3 3 0,-1-3 0,-2 2 0,-2-6 0,0 6 0,0-6 0,0 4 0,0-1 0,0-5 0,0 6 0,0-1 0,0-2 0,-2 2 0,1-1 0,-2-5 0,3 5 0,-1-5 0,-1 3 0,3-1 0,-3-2 0,2 3 0,-3-3 0,-2 2 0,0-2 0,2 2 0,0-2 0,1 3 0,-1-3 0,-2 2 0,0 1 0,0-3 0,0 5 0,2-5 0,-2 2 0,2-2 0,-2 0 0,4 0 0,-1-4 0,4-2 0,-4-6 0,1-1 0,-4-6 0,2 8 0,-2-3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27.603"/>
    </inkml:context>
    <inkml:brush xml:id="br0">
      <inkml:brushProperty name="width" value="0.1" units="cm"/>
      <inkml:brushProperty name="height" value="0.1" units="cm"/>
      <inkml:brushProperty name="color" value="#AE198D"/>
      <inkml:brushProperty name="inkEffects" value="galaxy"/>
      <inkml:brushProperty name="anchorX" value="-55608.96094"/>
      <inkml:brushProperty name="anchorY" value="-13779.77637"/>
      <inkml:brushProperty name="scaleFactor" value="0.5"/>
    </inkml:brush>
  </inkml:definitions>
  <inkml:trace contextRef="#ctx0" brushRef="#br0">0 109 24575,'9'11'0,"1"-2"0,9 2 0,-9-5 0,19 11 0,-21-13 0,9 8 0,-11-9 0,-1 5 0,2-6 0,-2 3 0,-1-5 0,6 3 0,-4-1 0,7 1 0,-6 2 0,0-3 0,0 3 0,-3-5 0,1 3 0,1 1 0,1-3 0,0 6 0,2-9 0,-3-5 0,0-2 0,0-5 0,-4 4 0,2 1 0,-3-1 0,3-4 0,-3-2 0,2 1 0,-1-3 0,-1 10 0,1-10 0,-2 9 0,0-5 0,2 4 0,-1-4 0,1 6 0,-2-4 0,0 7 0,0 0 0,0 3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0.220"/>
    </inkml:context>
    <inkml:brush xml:id="br0">
      <inkml:brushProperty name="width" value="0.1" units="cm"/>
      <inkml:brushProperty name="height" value="0.1" units="cm"/>
      <inkml:brushProperty name="color" value="#AE198D"/>
      <inkml:brushProperty name="inkEffects" value="galaxy"/>
      <inkml:brushProperty name="anchorX" value="-80965.32813"/>
      <inkml:brushProperty name="anchorY" value="-18406.15625"/>
      <inkml:brushProperty name="scaleFactor" value="0.5"/>
    </inkml:brush>
  </inkml:definitions>
  <inkml:trace contextRef="#ctx0" brushRef="#br0">124 0 24575,'5'5'0,"-1"2"0,-4-1 0,0 1 0,0-2 0,0 2 0,0 12 0,0-8 0,0 10 0,0-14 0,0 1 0,0-1 0,0 5 0,0-6 0,0 10 0,0-10 0,0 3 0,0 3 0,0-6 0,0 8 0,0-9 0,0 5 0,0-3 0,0 1 0,0 6 0,0-8 0,0 8 0,0-3 0,0 0 0,0 1 0,0-2 0,0 1 0,0-2 0,0 2 0,-4 8 0,4-11 0,-4 13 0,2-13 0,-1 2 0,1-2 0,-2 1 0,1 3 0,0-1 0,-4 1 0,6-3 0,-3-3 0,2 7 0,-1-6 0,-2 6 0,0-7 0,1 1 0,-1 4 0,0-4 0,0 4 0,-2-4 0,2-1 0,-1 1 0,-2 4 0,3-4 0,-5 4 0,5-6 0,-4 0 0,4 0 0,5-2 0,-1-1 0,5-2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1.580"/>
    </inkml:context>
    <inkml:brush xml:id="br0">
      <inkml:brushProperty name="width" value="0.1" units="cm"/>
      <inkml:brushProperty name="height" value="0.1" units="cm"/>
      <inkml:brushProperty name="color" value="#AE198D"/>
      <inkml:brushProperty name="inkEffects" value="galaxy"/>
      <inkml:brushProperty name="anchorX" value="-107770.74219"/>
      <inkml:brushProperty name="anchorY" value="-26046.18555"/>
      <inkml:brushProperty name="scaleFactor" value="0.5"/>
    </inkml:brush>
  </inkml:definitions>
  <inkml:trace contextRef="#ctx0" brushRef="#br0">1 0 24575,'7'8'0,"0"-1"0,-1-2 0,-1 0 0,4 2 0,-4 5 0,2-3 0,9 23 0,-8-15 0,7 12 0,-12-15 0,1-6 0,-1 5 0,0-4 0,5 9 0,-7-9 0,6 2 0,-1 1 0,-1-4 0,6 10 0,-6-9 0,5-4 0,-3-9 0,6-17 0,-4 8 0,7-19 0,1 11 0,-3-2 0,-1 8 0,-4 6 0,-4 3 0,5-7 0,-5 4 0,5-5 0,-3 4 0,0 0 0,5-1 0,-6 3 0,5-1 0,-7 4 0,-1 2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4.005"/>
    </inkml:context>
    <inkml:brush xml:id="br0">
      <inkml:brushProperty name="width" value="0.1" units="cm"/>
      <inkml:brushProperty name="height" value="0.1" units="cm"/>
      <inkml:brushProperty name="color" value="#AE198D"/>
      <inkml:brushProperty name="inkEffects" value="galaxy"/>
      <inkml:brushProperty name="anchorX" value="-137361.10938"/>
      <inkml:brushProperty name="anchorY" value="-36143.30859"/>
      <inkml:brushProperty name="scaleFactor" value="0.5"/>
    </inkml:brush>
  </inkml:definitions>
  <inkml:trace contextRef="#ctx0" brushRef="#br0">2452 0 24575,'-7'7'0,"-2"1"0,2 2 0,-2 0 0,-4-2 0,3 2 0,-7 0 0,4 1 0,-1-2 0,1 2 0,-3 4 0,5-3 0,-8 7 0,11-11 0,-17 12 0,11-9 0,-7 7 0,-2-4 0,13-6 0,-22 15 0,16-15 0,-7 10 0,7-14 0,-5 9 0,8-6 0,-17 10 0,17-10 0,-15 6 0,13-4 0,-12 5 0,17-8 0,-26 16 0,25-19 0,-19 17 0,9-15 0,2 5 0,-12-2 0,-1-4 0,5 3 0,-11 1 0,6-3 0,-3 3 0,-17 2 0,16-7 0,-3 7 0,-5-10 0,21 0 0,-27 0 0,9 0 0,-3 2 0,-3 1 0,-31-1-339,26 0 0,-1 1 339,-25-3 0,0 0 0,7 0 0,2 0 0,13 0 0,2 0 0,13 0 0,-5 0 0,12 0 0,-5 0 678,7 0-678,-7 0 0,4 0 0,7 0 0,4 0 0,14 0 0,-6 0 0,8 0 0,-15-4 0,13 3 0,-9-3 0,10 2 0,2 1 0,-4-3 0,3-1 0,-13-2 0,9-1 0,-7 4 0,-1-3 0,8 4 0,-11-4 0,10 1 0,1 3 0,-1 0 0,8 3 0,-3-2 0,3-3 0,-2 1 0,1-2 0,-2 3 0,-1 0 0,-10-3 0,9 5 0,-1-3 0,12 4 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5.476"/>
    </inkml:context>
    <inkml:brush xml:id="br0">
      <inkml:brushProperty name="width" value="0.1" units="cm"/>
      <inkml:brushProperty name="height" value="0.1" units="cm"/>
      <inkml:brushProperty name="color" value="#AE198D"/>
      <inkml:brushProperty name="inkEffects" value="galaxy"/>
      <inkml:brushProperty name="anchorX" value="-159697.25"/>
      <inkml:brushProperty name="anchorY" value="-51340.75"/>
      <inkml:brushProperty name="scaleFactor" value="0.5"/>
    </inkml:brush>
  </inkml:definitions>
  <inkml:trace contextRef="#ctx0" brushRef="#br0">224 0 24575,'-7'0'0,"1"0"0,1 0 0,-2 2 0,0 3 0,-2 1 0,-4 2 0,0-2 0,1-3 0,-4 3 0,10-3 0,-6 0 0,5 1 0,-3-1 0,3 0 0,-1-1 0,3-2 0,-2 0 0,2 0 0,1 5 0,-1-4 0,1 3 0,-1-4 0,1 2 0,-1 1 0,-1 2 0,-2-2 0,1-1 0,1 0 0,-1 1 0,6 2 0,8 10 0,6-4 0,4 4 0,-4-4 0,6 0 0,6 9 0,1-3 0,-3 1 0,0-4 0,-4 2 0,5 0 0,-7 0 0,0-7 0,-7-2 0,6 0 0,-6 2 0,7 1 0,-7-4 0,3 2 0,-6-8 0,-1 5 0,1-5 0,-4 2 0,1-2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8T04:49:37.788"/>
    </inkml:context>
    <inkml:brush xml:id="br0">
      <inkml:brushProperty name="width" value="0.1" units="cm"/>
      <inkml:brushProperty name="height" value="0.1" units="cm"/>
      <inkml:brushProperty name="color" value="#AE198D"/>
      <inkml:brushProperty name="inkEffects" value="galaxy"/>
      <inkml:brushProperty name="anchorX" value="-184878.34375"/>
      <inkml:brushProperty name="anchorY" value="-69284.74219"/>
      <inkml:brushProperty name="scaleFactor" value="0.5"/>
    </inkml:brush>
  </inkml:definitions>
  <inkml:trace contextRef="#ctx0" brushRef="#br0">1526 1150 24575,'-21'0'0,"-1"0"0,-12-4 0,8-3 0,2-1 0,0-2 0,-8 1 0,4 1 0,-2 0 0,12 2 0,-2-10 0,-12 6 0,-5-12 0,-4 7 0,2 0 0,6 2 0,1 0 0,6 2 0,2-2 0,-7 3 0,10 0 0,-6 2 0,14-3 0,6 5 0,-1-1 0,-3 2 0,1 0 0,-20-8 0,19 6 0,-22-14 0,14 8 0,1-4 0,-19 0 0,24 10 0,-26-21 0,26 19 0,-12-13 0,15 15 0,-16-11 0,14 8 0,-10-9 0,2 8 0,8 0 0,-11-4 0,3 1 0,4 5 0,-7-5 0,9 4 0,-6-9 0,2 5 0,-3-5 0,4 9 0,-4-8 0,7 10 0,-2-6 0,7 9 0,0-3 0,-4-1 0,2-5 0,-6 1 0,6-2 0,-2 4 0,2-3 0,2 3 0,-5-4 0,4 5 0,-1-2 0,2-2 0,1 3 0,2 0 0,-3-3 0,5 5 0,-3-5 0,-1 0 0,2-1 0,-2 2 0,5 2 0,-3 6 0,5 0 0,-7-13 0,6 7 0,-3-10 0,1 11 0,2 2 0,-3-5 0,0 4 0,2-3 0,-1 5 0,1 2 0,1-6 0,-2 4 0,1-6 0,1 5 0,-2 0 0,1-5 0,0 4 0,-2-3 0,3 5 0,-1 2 0,1 0 0,0 0 0,2-2 0,-2 3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2C7-EB2B-C97E-4E49-9DFCD98805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B5B220-F2E8-3521-8A43-B355B29F2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BC8843E-E80A-DDC1-43F6-69BC45F008E3}"/>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6B34EAF4-24EE-ECD9-C496-B507E2419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1A371-5494-60FD-7135-FD1C39008F35}"/>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418208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5BD4-5E73-E1DB-3686-DA6B822F3A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1646FF-9870-7F25-00BE-41238E01C3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BC0602-C071-0B19-3EC0-A44FD779B921}"/>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00BFB38B-DB7B-B920-618C-2CB8D8462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A3A5-A016-AE58-3E7E-ED08DB7C1EE2}"/>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7831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67332A-B6DB-28CF-A80A-C00C557CE7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78DEBB-46AC-AF00-CF6D-5D5701960F3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3906AE-E4CB-CFE2-5753-B190419B9D67}"/>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CBFB808D-63AD-39F1-FFE9-8DA35002B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0ADC2-D140-2E4D-9146-0B927F5D4F1D}"/>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278203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EF0B-8974-D6C9-EF74-0350680400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68E898-A1AE-5E0B-CE31-3DB4C48F06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252250-68E3-7D75-CE14-EE3231B3076A}"/>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168FECA9-2B6F-334F-A37E-7DE851BD1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D0667-8CBD-4019-8B0C-2DF700B2898E}"/>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25395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B06D-DF81-1942-2D61-346C20833F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2327D47-F9D9-64E4-099E-FB6759B6B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55E377-16AF-C12D-F045-B09B7CB0180E}"/>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44412D74-6EBA-2749-0E29-E1EC3D57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F3808-C6CE-9B57-7FB9-D1CB5C736FD0}"/>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56218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EBC1-60FA-2CC4-D1BE-788C61DFB0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A98302-697E-6E52-A923-B6C10E3FAE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F8A5618-876D-16F9-0524-A3C6892BCC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406E5B-802C-A4E1-8E1F-447455CCEC94}"/>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6" name="Footer Placeholder 5">
            <a:extLst>
              <a:ext uri="{FF2B5EF4-FFF2-40B4-BE49-F238E27FC236}">
                <a16:creationId xmlns:a16="http://schemas.microsoft.com/office/drawing/2014/main" id="{1A07EBDA-18C8-5654-A925-9023F168A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6D33F-2A0C-FF28-38D9-9F6F27D89979}"/>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315250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8363-E2BD-A296-B943-133E5A1155C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C31D5A3-8AC4-DDCB-3B29-A8A7BF37E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FBE515-9E38-3744-21BD-6D394F2D95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D14FBF3-ACCB-FE94-65F1-315F9E77D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0F15AD-0B4A-C770-7B07-1A122487B3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72A513-017C-0ED2-596B-FAB6001DC547}"/>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8" name="Footer Placeholder 7">
            <a:extLst>
              <a:ext uri="{FF2B5EF4-FFF2-40B4-BE49-F238E27FC236}">
                <a16:creationId xmlns:a16="http://schemas.microsoft.com/office/drawing/2014/main" id="{B0FE1F91-D6DF-7451-2988-B44CE5E88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B583DB-B349-692B-E7DD-CA4ACA750DEB}"/>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26754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B6B1-2B57-A0A5-1BF4-F7C85624F2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7328D4-D809-16C3-23C7-FEEC55B43262}"/>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4" name="Footer Placeholder 3">
            <a:extLst>
              <a:ext uri="{FF2B5EF4-FFF2-40B4-BE49-F238E27FC236}">
                <a16:creationId xmlns:a16="http://schemas.microsoft.com/office/drawing/2014/main" id="{494006E7-A2CB-7DA0-461A-F4980095D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56FCEC-ADCA-E664-4F9D-E4C09B3662E7}"/>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100354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210E5-A31E-18E2-AD13-8BFD3429DFF4}"/>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3" name="Footer Placeholder 2">
            <a:extLst>
              <a:ext uri="{FF2B5EF4-FFF2-40B4-BE49-F238E27FC236}">
                <a16:creationId xmlns:a16="http://schemas.microsoft.com/office/drawing/2014/main" id="{CF77E7D1-2CDA-08C6-FEE7-79C92D2E1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A4831-F648-D262-0E29-03114453898B}"/>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50876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3BF7-BEA7-CAB1-EDC0-D6FE111C4F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B39C1E0-17E6-798B-159E-68191C5AD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3A4A681-6EE7-294E-C0F5-9CEEA174D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C2833A-A5BB-163C-E524-9CA1087D3D20}"/>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6" name="Footer Placeholder 5">
            <a:extLst>
              <a:ext uri="{FF2B5EF4-FFF2-40B4-BE49-F238E27FC236}">
                <a16:creationId xmlns:a16="http://schemas.microsoft.com/office/drawing/2014/main" id="{E45E6156-2665-6FDA-574F-C48714315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7E923-F86A-487A-C534-08176B627874}"/>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10639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54F9-D1A7-42B3-1F9C-FAFFB5883A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6053BB-4A82-3C53-03FA-3AD02D1F8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36D0D3-C18B-2ADF-ADF7-390EA0BE3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775E5F-D358-0D33-FC97-1FC9D5E09F46}"/>
              </a:ext>
            </a:extLst>
          </p:cNvPr>
          <p:cNvSpPr>
            <a:spLocks noGrp="1"/>
          </p:cNvSpPr>
          <p:nvPr>
            <p:ph type="dt" sz="half" idx="10"/>
          </p:nvPr>
        </p:nvSpPr>
        <p:spPr/>
        <p:txBody>
          <a:bodyPr/>
          <a:lstStyle/>
          <a:p>
            <a:fld id="{30EBB877-74B3-9145-8484-C9F84D3624F6}" type="datetimeFigureOut">
              <a:rPr lang="en-US" smtClean="0"/>
              <a:t>2/28/24</a:t>
            </a:fld>
            <a:endParaRPr lang="en-US"/>
          </a:p>
        </p:txBody>
      </p:sp>
      <p:sp>
        <p:nvSpPr>
          <p:cNvPr id="6" name="Footer Placeholder 5">
            <a:extLst>
              <a:ext uri="{FF2B5EF4-FFF2-40B4-BE49-F238E27FC236}">
                <a16:creationId xmlns:a16="http://schemas.microsoft.com/office/drawing/2014/main" id="{583AC838-D701-4E5B-F17A-D9CC0D95F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A6A5B-F875-BA14-5670-F63D8979006F}"/>
              </a:ext>
            </a:extLst>
          </p:cNvPr>
          <p:cNvSpPr>
            <a:spLocks noGrp="1"/>
          </p:cNvSpPr>
          <p:nvPr>
            <p:ph type="sldNum" sz="quarter" idx="12"/>
          </p:nvPr>
        </p:nvSpPr>
        <p:spPr/>
        <p:txBody>
          <a:bodyPr/>
          <a:lstStyle/>
          <a:p>
            <a:fld id="{78A2F96E-C3B9-E44F-8452-2DE7D9915D42}" type="slidenum">
              <a:rPr lang="en-US" smtClean="0"/>
              <a:t>‹#›</a:t>
            </a:fld>
            <a:endParaRPr lang="en-US"/>
          </a:p>
        </p:txBody>
      </p:sp>
    </p:spTree>
    <p:extLst>
      <p:ext uri="{BB962C8B-B14F-4D97-AF65-F5344CB8AC3E}">
        <p14:creationId xmlns:p14="http://schemas.microsoft.com/office/powerpoint/2010/main" val="26314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F68EE-6DE6-CE20-2E31-C6D9CF4A0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F08225F-F169-5D13-2A18-99507196F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6D99DA-796A-41F3-A8DE-B8CEE63FC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BB877-74B3-9145-8484-C9F84D3624F6}" type="datetimeFigureOut">
              <a:rPr lang="en-US" smtClean="0"/>
              <a:t>2/28/24</a:t>
            </a:fld>
            <a:endParaRPr lang="en-US"/>
          </a:p>
        </p:txBody>
      </p:sp>
      <p:sp>
        <p:nvSpPr>
          <p:cNvPr id="5" name="Footer Placeholder 4">
            <a:extLst>
              <a:ext uri="{FF2B5EF4-FFF2-40B4-BE49-F238E27FC236}">
                <a16:creationId xmlns:a16="http://schemas.microsoft.com/office/drawing/2014/main" id="{6CCAF39A-EC79-4294-9764-84B94C693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50AE62-FF3C-67BB-5EA2-E93439BA6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2F96E-C3B9-E44F-8452-2DE7D9915D42}" type="slidenum">
              <a:rPr lang="en-US" smtClean="0"/>
              <a:t>‹#›</a:t>
            </a:fld>
            <a:endParaRPr lang="en-US"/>
          </a:p>
        </p:txBody>
      </p:sp>
    </p:spTree>
    <p:extLst>
      <p:ext uri="{BB962C8B-B14F-4D97-AF65-F5344CB8AC3E}">
        <p14:creationId xmlns:p14="http://schemas.microsoft.com/office/powerpoint/2010/main" val="50762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customXml" Target="../ink/ink7.xml"/><Relationship Id="rId34" Type="http://schemas.openxmlformats.org/officeDocument/2006/relationships/customXml" Target="../ink/ink13.xml"/><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customXml" Target="../ink/ink5.xml"/><Relationship Id="rId25" Type="http://schemas.openxmlformats.org/officeDocument/2006/relationships/customXml" Target="../ink/ink9.xml"/><Relationship Id="rId33" Type="http://schemas.openxmlformats.org/officeDocument/2006/relationships/image" Target="../media/image19.png"/><Relationship Id="rId2" Type="http://schemas.openxmlformats.org/officeDocument/2006/relationships/chart" Target="../charts/chart1.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2.xml"/><Relationship Id="rId24" Type="http://schemas.openxmlformats.org/officeDocument/2006/relationships/image" Target="../media/image14.png"/><Relationship Id="rId32" Type="http://schemas.openxmlformats.org/officeDocument/2006/relationships/customXml" Target="../ink/ink12.xml"/><Relationship Id="rId5" Type="http://schemas.openxmlformats.org/officeDocument/2006/relationships/image" Target="../media/image3.png"/><Relationship Id="rId15" Type="http://schemas.openxmlformats.org/officeDocument/2006/relationships/customXml" Target="../ink/ink4.xml"/><Relationship Id="rId23" Type="http://schemas.openxmlformats.org/officeDocument/2006/relationships/customXml" Target="../ink/ink8.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6.xml"/><Relationship Id="rId31"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customXml" Target="../ink/ink1.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0.xml"/><Relationship Id="rId30" Type="http://schemas.openxmlformats.org/officeDocument/2006/relationships/image" Target="../media/image17.png"/><Relationship Id="rId35" Type="http://schemas.openxmlformats.org/officeDocument/2006/relationships/image" Target="../media/image20.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EA1368D-5D20-517A-708C-78781506139E}"/>
              </a:ext>
            </a:extLst>
          </p:cNvPr>
          <p:cNvGrpSpPr/>
          <p:nvPr/>
        </p:nvGrpSpPr>
        <p:grpSpPr>
          <a:xfrm>
            <a:off x="1698110" y="662730"/>
            <a:ext cx="9112257" cy="6022151"/>
            <a:chOff x="681476" y="291743"/>
            <a:chExt cx="10636557" cy="6430990"/>
          </a:xfrm>
        </p:grpSpPr>
        <p:graphicFrame>
          <p:nvGraphicFramePr>
            <p:cNvPr id="5" name="Chart 4">
              <a:extLst>
                <a:ext uri="{FF2B5EF4-FFF2-40B4-BE49-F238E27FC236}">
                  <a16:creationId xmlns:a16="http://schemas.microsoft.com/office/drawing/2014/main" id="{CEB2830B-CAAE-0759-1631-5C3DDA5C8E45}"/>
                </a:ext>
              </a:extLst>
            </p:cNvPr>
            <p:cNvGraphicFramePr/>
            <p:nvPr>
              <p:extLst>
                <p:ext uri="{D42A27DB-BD31-4B8C-83A1-F6EECF244321}">
                  <p14:modId xmlns:p14="http://schemas.microsoft.com/office/powerpoint/2010/main" val="3847400374"/>
                </p:ext>
              </p:extLst>
            </p:nvPr>
          </p:nvGraphicFramePr>
          <p:xfrm>
            <a:off x="3854509" y="2001930"/>
            <a:ext cx="4287170" cy="248823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E712833E-2E42-5542-504D-85B8D5432D3C}"/>
                </a:ext>
              </a:extLst>
            </p:cNvPr>
            <p:cNvPicPr>
              <a:picLocks noChangeAspect="1"/>
            </p:cNvPicPr>
            <p:nvPr/>
          </p:nvPicPr>
          <p:blipFill>
            <a:blip r:embed="rId3"/>
            <a:stretch>
              <a:fillRect/>
            </a:stretch>
          </p:blipFill>
          <p:spPr>
            <a:xfrm>
              <a:off x="878755" y="651172"/>
              <a:ext cx="2723040" cy="1649046"/>
            </a:xfrm>
            <a:prstGeom prst="rect">
              <a:avLst/>
            </a:prstGeom>
          </p:spPr>
        </p:pic>
        <p:pic>
          <p:nvPicPr>
            <p:cNvPr id="9" name="Picture 8" descr="A screenshot of a test&#10;&#10;Description automatically generated">
              <a:extLst>
                <a:ext uri="{FF2B5EF4-FFF2-40B4-BE49-F238E27FC236}">
                  <a16:creationId xmlns:a16="http://schemas.microsoft.com/office/drawing/2014/main" id="{0D9FA8A7-2FB3-6859-17EF-1740600A8110}"/>
                </a:ext>
              </a:extLst>
            </p:cNvPr>
            <p:cNvPicPr>
              <a:picLocks noChangeAspect="1"/>
            </p:cNvPicPr>
            <p:nvPr/>
          </p:nvPicPr>
          <p:blipFill>
            <a:blip r:embed="rId4"/>
            <a:stretch>
              <a:fillRect/>
            </a:stretch>
          </p:blipFill>
          <p:spPr>
            <a:xfrm>
              <a:off x="4125202" y="291743"/>
              <a:ext cx="2984071" cy="1807124"/>
            </a:xfrm>
            <a:prstGeom prst="rect">
              <a:avLst/>
            </a:prstGeom>
          </p:spPr>
        </p:pic>
        <p:pic>
          <p:nvPicPr>
            <p:cNvPr id="10" name="Picture 9">
              <a:extLst>
                <a:ext uri="{FF2B5EF4-FFF2-40B4-BE49-F238E27FC236}">
                  <a16:creationId xmlns:a16="http://schemas.microsoft.com/office/drawing/2014/main" id="{D49E0844-39AB-33C0-1ABB-0F7EC40F7DF4}"/>
                </a:ext>
              </a:extLst>
            </p:cNvPr>
            <p:cNvPicPr>
              <a:picLocks noChangeAspect="1"/>
            </p:cNvPicPr>
            <p:nvPr/>
          </p:nvPicPr>
          <p:blipFill>
            <a:blip r:embed="rId5"/>
            <a:stretch>
              <a:fillRect/>
            </a:stretch>
          </p:blipFill>
          <p:spPr>
            <a:xfrm>
              <a:off x="7681291" y="573051"/>
              <a:ext cx="3458853" cy="2094647"/>
            </a:xfrm>
            <a:prstGeom prst="rect">
              <a:avLst/>
            </a:prstGeom>
          </p:spPr>
        </p:pic>
        <p:pic>
          <p:nvPicPr>
            <p:cNvPr id="11" name="Picture 10">
              <a:extLst>
                <a:ext uri="{FF2B5EF4-FFF2-40B4-BE49-F238E27FC236}">
                  <a16:creationId xmlns:a16="http://schemas.microsoft.com/office/drawing/2014/main" id="{67AD9085-3F0F-408A-EF5A-5FAE00C1A7E6}"/>
                </a:ext>
              </a:extLst>
            </p:cNvPr>
            <p:cNvPicPr>
              <a:picLocks noChangeAspect="1"/>
            </p:cNvPicPr>
            <p:nvPr/>
          </p:nvPicPr>
          <p:blipFill>
            <a:blip r:embed="rId6"/>
            <a:stretch>
              <a:fillRect/>
            </a:stretch>
          </p:blipFill>
          <p:spPr>
            <a:xfrm>
              <a:off x="7650196" y="3151933"/>
              <a:ext cx="3667837" cy="2221205"/>
            </a:xfrm>
            <a:prstGeom prst="rect">
              <a:avLst/>
            </a:prstGeom>
          </p:spPr>
        </p:pic>
        <p:pic>
          <p:nvPicPr>
            <p:cNvPr id="12" name="Picture 11">
              <a:extLst>
                <a:ext uri="{FF2B5EF4-FFF2-40B4-BE49-F238E27FC236}">
                  <a16:creationId xmlns:a16="http://schemas.microsoft.com/office/drawing/2014/main" id="{4F0A0BE4-92F8-D673-F260-26C07DE14C94}"/>
                </a:ext>
              </a:extLst>
            </p:cNvPr>
            <p:cNvPicPr>
              <a:picLocks noChangeAspect="1"/>
            </p:cNvPicPr>
            <p:nvPr/>
          </p:nvPicPr>
          <p:blipFill>
            <a:blip r:embed="rId7"/>
            <a:stretch>
              <a:fillRect/>
            </a:stretch>
          </p:blipFill>
          <p:spPr>
            <a:xfrm>
              <a:off x="3993882" y="4756558"/>
              <a:ext cx="3246710" cy="1966175"/>
            </a:xfrm>
            <a:prstGeom prst="rect">
              <a:avLst/>
            </a:prstGeom>
          </p:spPr>
        </p:pic>
        <p:pic>
          <p:nvPicPr>
            <p:cNvPr id="13" name="Picture 12">
              <a:extLst>
                <a:ext uri="{FF2B5EF4-FFF2-40B4-BE49-F238E27FC236}">
                  <a16:creationId xmlns:a16="http://schemas.microsoft.com/office/drawing/2014/main" id="{6ABCBF59-A7C3-84A5-AE8A-C69D4D6A79CC}"/>
                </a:ext>
              </a:extLst>
            </p:cNvPr>
            <p:cNvPicPr>
              <a:picLocks noChangeAspect="1"/>
            </p:cNvPicPr>
            <p:nvPr/>
          </p:nvPicPr>
          <p:blipFill>
            <a:blip r:embed="rId8"/>
            <a:stretch>
              <a:fillRect/>
            </a:stretch>
          </p:blipFill>
          <p:spPr>
            <a:xfrm>
              <a:off x="681476" y="2749158"/>
              <a:ext cx="3102981" cy="1879134"/>
            </a:xfrm>
            <a:prstGeom prst="rect">
              <a:avLst/>
            </a:prstGeom>
          </p:spPr>
        </p:pic>
        <p:grpSp>
          <p:nvGrpSpPr>
            <p:cNvPr id="17" name="Group 16">
              <a:extLst>
                <a:ext uri="{FF2B5EF4-FFF2-40B4-BE49-F238E27FC236}">
                  <a16:creationId xmlns:a16="http://schemas.microsoft.com/office/drawing/2014/main" id="{672F6819-193C-9422-4FF1-C143BBEE911A}"/>
                </a:ext>
              </a:extLst>
            </p:cNvPr>
            <p:cNvGrpSpPr/>
            <p:nvPr/>
          </p:nvGrpSpPr>
          <p:grpSpPr>
            <a:xfrm>
              <a:off x="3609350" y="853071"/>
              <a:ext cx="448560" cy="394200"/>
              <a:chOff x="3609350" y="853071"/>
              <a:chExt cx="448560" cy="394200"/>
            </a:xfrm>
          </p:grpSpPr>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5" name="Ink 14">
                    <a:extLst>
                      <a:ext uri="{FF2B5EF4-FFF2-40B4-BE49-F238E27FC236}">
                        <a16:creationId xmlns:a16="http://schemas.microsoft.com/office/drawing/2014/main" id="{B6E3D186-ACB8-CC88-A562-4DA0D52BB612}"/>
                      </a:ext>
                    </a:extLst>
                  </p14:cNvPr>
                  <p14:cNvContentPartPr/>
                  <p14:nvPr/>
                </p14:nvContentPartPr>
                <p14:xfrm>
                  <a:off x="3609350" y="932271"/>
                  <a:ext cx="418680" cy="315000"/>
                </p14:xfrm>
              </p:contentPart>
            </mc:Choice>
            <mc:Fallback>
              <p:pic>
                <p:nvPicPr>
                  <p:cNvPr id="15" name="Ink 14">
                    <a:extLst>
                      <a:ext uri="{FF2B5EF4-FFF2-40B4-BE49-F238E27FC236}">
                        <a16:creationId xmlns:a16="http://schemas.microsoft.com/office/drawing/2014/main" id="{B6E3D186-ACB8-CC88-A562-4DA0D52BB612}"/>
                      </a:ext>
                    </a:extLst>
                  </p:cNvPr>
                  <p:cNvPicPr/>
                  <p:nvPr/>
                </p:nvPicPr>
                <p:blipFill>
                  <a:blip r:embed="rId10"/>
                  <a:stretch>
                    <a:fillRect/>
                  </a:stretch>
                </p:blipFill>
                <p:spPr>
                  <a:xfrm>
                    <a:off x="3588752" y="913425"/>
                    <a:ext cx="460296" cy="353077"/>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6" name="Ink 15">
                    <a:extLst>
                      <a:ext uri="{FF2B5EF4-FFF2-40B4-BE49-F238E27FC236}">
                        <a16:creationId xmlns:a16="http://schemas.microsoft.com/office/drawing/2014/main" id="{82052769-5FED-E0BB-C82A-B87E906B2A8E}"/>
                      </a:ext>
                    </a:extLst>
                  </p14:cNvPr>
                  <p14:cNvContentPartPr/>
                  <p14:nvPr/>
                </p14:nvContentPartPr>
                <p14:xfrm>
                  <a:off x="3912830" y="853071"/>
                  <a:ext cx="145080" cy="187920"/>
                </p14:xfrm>
              </p:contentPart>
            </mc:Choice>
            <mc:Fallback>
              <p:pic>
                <p:nvPicPr>
                  <p:cNvPr id="16" name="Ink 15">
                    <a:extLst>
                      <a:ext uri="{FF2B5EF4-FFF2-40B4-BE49-F238E27FC236}">
                        <a16:creationId xmlns:a16="http://schemas.microsoft.com/office/drawing/2014/main" id="{82052769-5FED-E0BB-C82A-B87E906B2A8E}"/>
                      </a:ext>
                    </a:extLst>
                  </p:cNvPr>
                  <p:cNvPicPr/>
                  <p:nvPr/>
                </p:nvPicPr>
                <p:blipFill>
                  <a:blip r:embed="rId12"/>
                  <a:stretch>
                    <a:fillRect/>
                  </a:stretch>
                </p:blipFill>
                <p:spPr>
                  <a:xfrm>
                    <a:off x="3892224" y="833856"/>
                    <a:ext cx="186712" cy="225965"/>
                  </a:xfrm>
                  <a:prstGeom prst="rect">
                    <a:avLst/>
                  </a:prstGeom>
                </p:spPr>
              </p:pic>
            </mc:Fallback>
          </mc:AlternateContent>
        </p:grpSp>
        <p:grpSp>
          <p:nvGrpSpPr>
            <p:cNvPr id="20" name="Group 19">
              <a:extLst>
                <a:ext uri="{FF2B5EF4-FFF2-40B4-BE49-F238E27FC236}">
                  <a16:creationId xmlns:a16="http://schemas.microsoft.com/office/drawing/2014/main" id="{63ED58D1-92FE-2EA8-56A9-D2DD9E02BC69}"/>
                </a:ext>
              </a:extLst>
            </p:cNvPr>
            <p:cNvGrpSpPr/>
            <p:nvPr/>
          </p:nvGrpSpPr>
          <p:grpSpPr>
            <a:xfrm>
              <a:off x="7197830" y="834351"/>
              <a:ext cx="475200" cy="286920"/>
              <a:chOff x="7197830" y="834351"/>
              <a:chExt cx="475200" cy="286920"/>
            </a:xfrm>
          </p:grpSpPr>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8" name="Ink 17">
                    <a:extLst>
                      <a:ext uri="{FF2B5EF4-FFF2-40B4-BE49-F238E27FC236}">
                        <a16:creationId xmlns:a16="http://schemas.microsoft.com/office/drawing/2014/main" id="{DB8A8325-7B40-C58A-3B07-0E9065732A22}"/>
                      </a:ext>
                    </a:extLst>
                  </p14:cNvPr>
                  <p14:cNvContentPartPr/>
                  <p14:nvPr/>
                </p14:nvContentPartPr>
                <p14:xfrm>
                  <a:off x="7197830" y="834351"/>
                  <a:ext cx="443520" cy="279360"/>
                </p14:xfrm>
              </p:contentPart>
            </mc:Choice>
            <mc:Fallback>
              <p:pic>
                <p:nvPicPr>
                  <p:cNvPr id="18" name="Ink 17">
                    <a:extLst>
                      <a:ext uri="{FF2B5EF4-FFF2-40B4-BE49-F238E27FC236}">
                        <a16:creationId xmlns:a16="http://schemas.microsoft.com/office/drawing/2014/main" id="{DB8A8325-7B40-C58A-3B07-0E9065732A22}"/>
                      </a:ext>
                    </a:extLst>
                  </p:cNvPr>
                  <p:cNvPicPr/>
                  <p:nvPr/>
                </p:nvPicPr>
                <p:blipFill>
                  <a:blip r:embed="rId14"/>
                  <a:stretch>
                    <a:fillRect/>
                  </a:stretch>
                </p:blipFill>
                <p:spPr>
                  <a:xfrm>
                    <a:off x="7177230" y="815522"/>
                    <a:ext cx="485139" cy="317402"/>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9" name="Ink 18">
                    <a:extLst>
                      <a:ext uri="{FF2B5EF4-FFF2-40B4-BE49-F238E27FC236}">
                        <a16:creationId xmlns:a16="http://schemas.microsoft.com/office/drawing/2014/main" id="{B2C34FF0-896D-E836-9C5E-EADD97CDE94F}"/>
                      </a:ext>
                    </a:extLst>
                  </p14:cNvPr>
                  <p14:cNvContentPartPr/>
                  <p14:nvPr/>
                </p14:nvContentPartPr>
                <p14:xfrm>
                  <a:off x="7563590" y="1031991"/>
                  <a:ext cx="109440" cy="89280"/>
                </p14:xfrm>
              </p:contentPart>
            </mc:Choice>
            <mc:Fallback>
              <p:pic>
                <p:nvPicPr>
                  <p:cNvPr id="19" name="Ink 18">
                    <a:extLst>
                      <a:ext uri="{FF2B5EF4-FFF2-40B4-BE49-F238E27FC236}">
                        <a16:creationId xmlns:a16="http://schemas.microsoft.com/office/drawing/2014/main" id="{B2C34FF0-896D-E836-9C5E-EADD97CDE94F}"/>
                      </a:ext>
                    </a:extLst>
                  </p:cNvPr>
                  <p:cNvPicPr/>
                  <p:nvPr/>
                </p:nvPicPr>
                <p:blipFill>
                  <a:blip r:embed="rId16"/>
                  <a:stretch>
                    <a:fillRect/>
                  </a:stretch>
                </p:blipFill>
                <p:spPr>
                  <a:xfrm>
                    <a:off x="7542624" y="1012750"/>
                    <a:ext cx="150952" cy="127378"/>
                  </a:xfrm>
                  <a:prstGeom prst="rect">
                    <a:avLst/>
                  </a:prstGeom>
                </p:spPr>
              </p:pic>
            </mc:Fallback>
          </mc:AlternateContent>
        </p:grpSp>
        <p:grpSp>
          <p:nvGrpSpPr>
            <p:cNvPr id="23" name="Group 22">
              <a:extLst>
                <a:ext uri="{FF2B5EF4-FFF2-40B4-BE49-F238E27FC236}">
                  <a16:creationId xmlns:a16="http://schemas.microsoft.com/office/drawing/2014/main" id="{E7C1A346-1B36-40FF-D8D8-FF5C20194172}"/>
                </a:ext>
              </a:extLst>
            </p:cNvPr>
            <p:cNvGrpSpPr/>
            <p:nvPr/>
          </p:nvGrpSpPr>
          <p:grpSpPr>
            <a:xfrm>
              <a:off x="9057590" y="2798151"/>
              <a:ext cx="139320" cy="294840"/>
              <a:chOff x="9057590" y="2798151"/>
              <a:chExt cx="139320" cy="294840"/>
            </a:xfrm>
          </p:grpSpPr>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21" name="Ink 20">
                    <a:extLst>
                      <a:ext uri="{FF2B5EF4-FFF2-40B4-BE49-F238E27FC236}">
                        <a16:creationId xmlns:a16="http://schemas.microsoft.com/office/drawing/2014/main" id="{C87A3571-F70F-CE67-35C6-5460DAF3AF3B}"/>
                      </a:ext>
                    </a:extLst>
                  </p14:cNvPr>
                  <p14:cNvContentPartPr/>
                  <p14:nvPr/>
                </p14:nvContentPartPr>
                <p14:xfrm>
                  <a:off x="9106910" y="2798151"/>
                  <a:ext cx="56160" cy="233640"/>
                </p14:xfrm>
              </p:contentPart>
            </mc:Choice>
            <mc:Fallback>
              <p:pic>
                <p:nvPicPr>
                  <p:cNvPr id="21" name="Ink 20">
                    <a:extLst>
                      <a:ext uri="{FF2B5EF4-FFF2-40B4-BE49-F238E27FC236}">
                        <a16:creationId xmlns:a16="http://schemas.microsoft.com/office/drawing/2014/main" id="{C87A3571-F70F-CE67-35C6-5460DAF3AF3B}"/>
                      </a:ext>
                    </a:extLst>
                  </p:cNvPr>
                  <p:cNvPicPr/>
                  <p:nvPr/>
                </p:nvPicPr>
                <p:blipFill>
                  <a:blip r:embed="rId18"/>
                  <a:stretch>
                    <a:fillRect/>
                  </a:stretch>
                </p:blipFill>
                <p:spPr>
                  <a:xfrm>
                    <a:off x="9086374" y="2778937"/>
                    <a:ext cx="97651" cy="27168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22" name="Ink 21">
                    <a:extLst>
                      <a:ext uri="{FF2B5EF4-FFF2-40B4-BE49-F238E27FC236}">
                        <a16:creationId xmlns:a16="http://schemas.microsoft.com/office/drawing/2014/main" id="{D77F3FF6-AFB0-932C-5BE6-10AA5CB7D72D}"/>
                      </a:ext>
                    </a:extLst>
                  </p14:cNvPr>
                  <p14:cNvContentPartPr/>
                  <p14:nvPr/>
                </p14:nvContentPartPr>
                <p14:xfrm>
                  <a:off x="9057590" y="2991111"/>
                  <a:ext cx="139320" cy="101880"/>
                </p14:xfrm>
              </p:contentPart>
            </mc:Choice>
            <mc:Fallback>
              <p:pic>
                <p:nvPicPr>
                  <p:cNvPr id="22" name="Ink 21">
                    <a:extLst>
                      <a:ext uri="{FF2B5EF4-FFF2-40B4-BE49-F238E27FC236}">
                        <a16:creationId xmlns:a16="http://schemas.microsoft.com/office/drawing/2014/main" id="{D77F3FF6-AFB0-932C-5BE6-10AA5CB7D72D}"/>
                      </a:ext>
                    </a:extLst>
                  </p:cNvPr>
                  <p:cNvPicPr/>
                  <p:nvPr/>
                </p:nvPicPr>
                <p:blipFill>
                  <a:blip r:embed="rId20"/>
                  <a:stretch>
                    <a:fillRect/>
                  </a:stretch>
                </p:blipFill>
                <p:spPr>
                  <a:xfrm>
                    <a:off x="9037028" y="2971888"/>
                    <a:ext cx="180864" cy="139941"/>
                  </a:xfrm>
                  <a:prstGeom prst="rect">
                    <a:avLst/>
                  </a:prstGeom>
                </p:spPr>
              </p:pic>
            </mc:Fallback>
          </mc:AlternateContent>
        </p:grpSp>
        <p:grpSp>
          <p:nvGrpSpPr>
            <p:cNvPr id="26" name="Group 25">
              <a:extLst>
                <a:ext uri="{FF2B5EF4-FFF2-40B4-BE49-F238E27FC236}">
                  <a16:creationId xmlns:a16="http://schemas.microsoft.com/office/drawing/2014/main" id="{7ABE6175-44DD-1FD7-6272-0E19C00AAEB7}"/>
                </a:ext>
              </a:extLst>
            </p:cNvPr>
            <p:cNvGrpSpPr/>
            <p:nvPr/>
          </p:nvGrpSpPr>
          <p:grpSpPr>
            <a:xfrm>
              <a:off x="7464230" y="5602191"/>
              <a:ext cx="1063080" cy="224640"/>
              <a:chOff x="7464230" y="5602191"/>
              <a:chExt cx="1063080" cy="224640"/>
            </a:xfrm>
          </p:grpSpPr>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24" name="Ink 23">
                    <a:extLst>
                      <a:ext uri="{FF2B5EF4-FFF2-40B4-BE49-F238E27FC236}">
                        <a16:creationId xmlns:a16="http://schemas.microsoft.com/office/drawing/2014/main" id="{AD145460-A98A-0B65-FC42-5C811FDB4B8E}"/>
                      </a:ext>
                    </a:extLst>
                  </p14:cNvPr>
                  <p14:cNvContentPartPr/>
                  <p14:nvPr/>
                </p14:nvContentPartPr>
                <p14:xfrm>
                  <a:off x="7496630" y="5602191"/>
                  <a:ext cx="1030680" cy="189720"/>
                </p14:xfrm>
              </p:contentPart>
            </mc:Choice>
            <mc:Fallback>
              <p:pic>
                <p:nvPicPr>
                  <p:cNvPr id="24" name="Ink 23">
                    <a:extLst>
                      <a:ext uri="{FF2B5EF4-FFF2-40B4-BE49-F238E27FC236}">
                        <a16:creationId xmlns:a16="http://schemas.microsoft.com/office/drawing/2014/main" id="{AD145460-A98A-0B65-FC42-5C811FDB4B8E}"/>
                      </a:ext>
                    </a:extLst>
                  </p:cNvPr>
                  <p:cNvPicPr/>
                  <p:nvPr/>
                </p:nvPicPr>
                <p:blipFill>
                  <a:blip r:embed="rId22"/>
                  <a:stretch>
                    <a:fillRect/>
                  </a:stretch>
                </p:blipFill>
                <p:spPr>
                  <a:xfrm>
                    <a:off x="7475613" y="5582989"/>
                    <a:ext cx="1072294" cy="22774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25" name="Ink 24">
                    <a:extLst>
                      <a:ext uri="{FF2B5EF4-FFF2-40B4-BE49-F238E27FC236}">
                        <a16:creationId xmlns:a16="http://schemas.microsoft.com/office/drawing/2014/main" id="{4BEC5562-A8A0-E2F2-299E-FD67FB883585}"/>
                      </a:ext>
                    </a:extLst>
                  </p14:cNvPr>
                  <p14:cNvContentPartPr/>
                  <p14:nvPr/>
                </p14:nvContentPartPr>
                <p14:xfrm>
                  <a:off x="7464230" y="5698671"/>
                  <a:ext cx="145800" cy="128160"/>
                </p14:xfrm>
              </p:contentPart>
            </mc:Choice>
            <mc:Fallback>
              <p:pic>
                <p:nvPicPr>
                  <p:cNvPr id="25" name="Ink 24">
                    <a:extLst>
                      <a:ext uri="{FF2B5EF4-FFF2-40B4-BE49-F238E27FC236}">
                        <a16:creationId xmlns:a16="http://schemas.microsoft.com/office/drawing/2014/main" id="{4BEC5562-A8A0-E2F2-299E-FD67FB883585}"/>
                      </a:ext>
                    </a:extLst>
                  </p:cNvPr>
                  <p:cNvPicPr/>
                  <p:nvPr/>
                </p:nvPicPr>
                <p:blipFill>
                  <a:blip r:embed="rId24"/>
                  <a:stretch>
                    <a:fillRect/>
                  </a:stretch>
                </p:blipFill>
                <p:spPr>
                  <a:xfrm>
                    <a:off x="7443221" y="5679428"/>
                    <a:ext cx="187397" cy="166262"/>
                  </a:xfrm>
                  <a:prstGeom prst="rect">
                    <a:avLst/>
                  </a:prstGeom>
                </p:spPr>
              </p:pic>
            </mc:Fallback>
          </mc:AlternateContent>
        </p:grpSp>
        <p:grpSp>
          <p:nvGrpSpPr>
            <p:cNvPr id="29" name="Group 28">
              <a:extLst>
                <a:ext uri="{FF2B5EF4-FFF2-40B4-BE49-F238E27FC236}">
                  <a16:creationId xmlns:a16="http://schemas.microsoft.com/office/drawing/2014/main" id="{839C2594-4161-46F8-66B7-EB5675E9E14E}"/>
                </a:ext>
              </a:extLst>
            </p:cNvPr>
            <p:cNvGrpSpPr/>
            <p:nvPr/>
          </p:nvGrpSpPr>
          <p:grpSpPr>
            <a:xfrm>
              <a:off x="3176270" y="5312751"/>
              <a:ext cx="678240" cy="512280"/>
              <a:chOff x="3176270" y="5312751"/>
              <a:chExt cx="678240" cy="512280"/>
            </a:xfrm>
          </p:grpSpPr>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27" name="Ink 26">
                    <a:extLst>
                      <a:ext uri="{FF2B5EF4-FFF2-40B4-BE49-F238E27FC236}">
                        <a16:creationId xmlns:a16="http://schemas.microsoft.com/office/drawing/2014/main" id="{527D16B8-9228-AAAC-CCDB-449B8D340209}"/>
                      </a:ext>
                    </a:extLst>
                  </p14:cNvPr>
                  <p14:cNvContentPartPr/>
                  <p14:nvPr/>
                </p14:nvContentPartPr>
                <p14:xfrm>
                  <a:off x="3213350" y="5382951"/>
                  <a:ext cx="641160" cy="442080"/>
                </p14:xfrm>
              </p:contentPart>
            </mc:Choice>
            <mc:Fallback>
              <p:pic>
                <p:nvPicPr>
                  <p:cNvPr id="27" name="Ink 26">
                    <a:extLst>
                      <a:ext uri="{FF2B5EF4-FFF2-40B4-BE49-F238E27FC236}">
                        <a16:creationId xmlns:a16="http://schemas.microsoft.com/office/drawing/2014/main" id="{527D16B8-9228-AAAC-CCDB-449B8D340209}"/>
                      </a:ext>
                    </a:extLst>
                  </p:cNvPr>
                  <p:cNvPicPr/>
                  <p:nvPr/>
                </p:nvPicPr>
                <p:blipFill>
                  <a:blip r:embed="rId26"/>
                  <a:stretch>
                    <a:fillRect/>
                  </a:stretch>
                </p:blipFill>
                <p:spPr>
                  <a:xfrm>
                    <a:off x="3192762" y="5364115"/>
                    <a:ext cx="682756" cy="480137"/>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8" name="Ink 27">
                    <a:extLst>
                      <a:ext uri="{FF2B5EF4-FFF2-40B4-BE49-F238E27FC236}">
                        <a16:creationId xmlns:a16="http://schemas.microsoft.com/office/drawing/2014/main" id="{331FA886-2D4D-9728-8D11-83EC1B698166}"/>
                      </a:ext>
                    </a:extLst>
                  </p14:cNvPr>
                  <p14:cNvContentPartPr/>
                  <p14:nvPr/>
                </p14:nvContentPartPr>
                <p14:xfrm>
                  <a:off x="3176270" y="5312751"/>
                  <a:ext cx="176400" cy="147600"/>
                </p14:xfrm>
              </p:contentPart>
            </mc:Choice>
            <mc:Fallback>
              <p:pic>
                <p:nvPicPr>
                  <p:cNvPr id="28" name="Ink 27">
                    <a:extLst>
                      <a:ext uri="{FF2B5EF4-FFF2-40B4-BE49-F238E27FC236}">
                        <a16:creationId xmlns:a16="http://schemas.microsoft.com/office/drawing/2014/main" id="{331FA886-2D4D-9728-8D11-83EC1B698166}"/>
                      </a:ext>
                    </a:extLst>
                  </p:cNvPr>
                  <p:cNvPicPr/>
                  <p:nvPr/>
                </p:nvPicPr>
                <p:blipFill>
                  <a:blip r:embed="rId28"/>
                  <a:stretch>
                    <a:fillRect/>
                  </a:stretch>
                </p:blipFill>
                <p:spPr>
                  <a:xfrm>
                    <a:off x="3155270" y="5293532"/>
                    <a:ext cx="217980" cy="185653"/>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30" name="Ink 29">
                  <a:extLst>
                    <a:ext uri="{FF2B5EF4-FFF2-40B4-BE49-F238E27FC236}">
                      <a16:creationId xmlns:a16="http://schemas.microsoft.com/office/drawing/2014/main" id="{A618C7A3-05CF-7741-26A4-F4E1335A317C}"/>
                    </a:ext>
                  </a:extLst>
                </p14:cNvPr>
                <p14:cNvContentPartPr/>
                <p14:nvPr/>
              </p14:nvContentPartPr>
              <p14:xfrm>
                <a:off x="3321710" y="3289911"/>
                <a:ext cx="360" cy="360"/>
              </p14:xfrm>
            </p:contentPart>
          </mc:Choice>
          <mc:Fallback>
            <p:pic>
              <p:nvPicPr>
                <p:cNvPr id="30" name="Ink 29">
                  <a:extLst>
                    <a:ext uri="{FF2B5EF4-FFF2-40B4-BE49-F238E27FC236}">
                      <a16:creationId xmlns:a16="http://schemas.microsoft.com/office/drawing/2014/main" id="{A618C7A3-05CF-7741-26A4-F4E1335A317C}"/>
                    </a:ext>
                  </a:extLst>
                </p:cNvPr>
                <p:cNvPicPr/>
                <p:nvPr/>
              </p:nvPicPr>
              <p:blipFill>
                <a:blip r:embed="rId30"/>
                <a:stretch>
                  <a:fillRect/>
                </a:stretch>
              </p:blipFill>
              <p:spPr>
                <a:xfrm>
                  <a:off x="3303710" y="3272271"/>
                  <a:ext cx="36000" cy="36000"/>
                </a:xfrm>
                <a:prstGeom prst="rect">
                  <a:avLst/>
                </a:prstGeom>
              </p:spPr>
            </p:pic>
          </mc:Fallback>
        </mc:AlternateContent>
      </p:grpSp>
      <p:pic>
        <p:nvPicPr>
          <p:cNvPr id="38" name="Picture 37">
            <a:extLst>
              <a:ext uri="{FF2B5EF4-FFF2-40B4-BE49-F238E27FC236}">
                <a16:creationId xmlns:a16="http://schemas.microsoft.com/office/drawing/2014/main" id="{1FCB37E0-7E5F-F133-89E8-7550F95C8046}"/>
              </a:ext>
            </a:extLst>
          </p:cNvPr>
          <p:cNvPicPr>
            <a:picLocks noChangeAspect="1"/>
          </p:cNvPicPr>
          <p:nvPr/>
        </p:nvPicPr>
        <p:blipFill>
          <a:blip r:embed="rId31"/>
          <a:stretch>
            <a:fillRect/>
          </a:stretch>
        </p:blipFill>
        <p:spPr>
          <a:xfrm>
            <a:off x="342751" y="6672"/>
            <a:ext cx="2031757" cy="943660"/>
          </a:xfrm>
          <a:prstGeom prst="rect">
            <a:avLst/>
          </a:prstGeom>
        </p:spPr>
      </p:pic>
      <p:grpSp>
        <p:nvGrpSpPr>
          <p:cNvPr id="44" name="Group 43">
            <a:extLst>
              <a:ext uri="{FF2B5EF4-FFF2-40B4-BE49-F238E27FC236}">
                <a16:creationId xmlns:a16="http://schemas.microsoft.com/office/drawing/2014/main" id="{CFA50399-EA1C-0C97-997C-B75AEA890834}"/>
              </a:ext>
            </a:extLst>
          </p:cNvPr>
          <p:cNvGrpSpPr/>
          <p:nvPr/>
        </p:nvGrpSpPr>
        <p:grpSpPr>
          <a:xfrm>
            <a:off x="1358630" y="1140351"/>
            <a:ext cx="339480" cy="752040"/>
            <a:chOff x="1358630" y="1140351"/>
            <a:chExt cx="339480" cy="752040"/>
          </a:xfrm>
        </p:grpSpPr>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42" name="Ink 41">
                  <a:extLst>
                    <a:ext uri="{FF2B5EF4-FFF2-40B4-BE49-F238E27FC236}">
                      <a16:creationId xmlns:a16="http://schemas.microsoft.com/office/drawing/2014/main" id="{30F851C0-F1E8-ABB8-31DE-3E95E8C24BB2}"/>
                    </a:ext>
                  </a:extLst>
                </p14:cNvPr>
                <p14:cNvContentPartPr/>
                <p14:nvPr/>
              </p14:nvContentPartPr>
              <p14:xfrm>
                <a:off x="1358630" y="1140351"/>
                <a:ext cx="306720" cy="716400"/>
              </p14:xfrm>
            </p:contentPart>
          </mc:Choice>
          <mc:Fallback>
            <p:pic>
              <p:nvPicPr>
                <p:cNvPr id="42" name="Ink 41">
                  <a:extLst>
                    <a:ext uri="{FF2B5EF4-FFF2-40B4-BE49-F238E27FC236}">
                      <a16:creationId xmlns:a16="http://schemas.microsoft.com/office/drawing/2014/main" id="{30F851C0-F1E8-ABB8-31DE-3E95E8C24BB2}"/>
                    </a:ext>
                  </a:extLst>
                </p:cNvPr>
                <p:cNvPicPr/>
                <p:nvPr/>
              </p:nvPicPr>
              <p:blipFill>
                <a:blip r:embed="rId33"/>
                <a:stretch>
                  <a:fillRect/>
                </a:stretch>
              </p:blipFill>
              <p:spPr>
                <a:xfrm>
                  <a:off x="1349990" y="1131351"/>
                  <a:ext cx="324360" cy="734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43" name="Ink 42">
                  <a:extLst>
                    <a:ext uri="{FF2B5EF4-FFF2-40B4-BE49-F238E27FC236}">
                      <a16:creationId xmlns:a16="http://schemas.microsoft.com/office/drawing/2014/main" id="{FAF8553A-4F7C-F03B-5A69-E476F9B6044A}"/>
                    </a:ext>
                  </a:extLst>
                </p14:cNvPr>
                <p14:cNvContentPartPr/>
                <p14:nvPr/>
              </p14:nvContentPartPr>
              <p14:xfrm>
                <a:off x="1550150" y="1768191"/>
                <a:ext cx="147960" cy="124200"/>
              </p14:xfrm>
            </p:contentPart>
          </mc:Choice>
          <mc:Fallback>
            <p:pic>
              <p:nvPicPr>
                <p:cNvPr id="43" name="Ink 42">
                  <a:extLst>
                    <a:ext uri="{FF2B5EF4-FFF2-40B4-BE49-F238E27FC236}">
                      <a16:creationId xmlns:a16="http://schemas.microsoft.com/office/drawing/2014/main" id="{FAF8553A-4F7C-F03B-5A69-E476F9B6044A}"/>
                    </a:ext>
                  </a:extLst>
                </p:cNvPr>
                <p:cNvPicPr/>
                <p:nvPr/>
              </p:nvPicPr>
              <p:blipFill>
                <a:blip r:embed="rId35"/>
                <a:stretch>
                  <a:fillRect/>
                </a:stretch>
              </p:blipFill>
              <p:spPr>
                <a:xfrm>
                  <a:off x="1541510" y="1759551"/>
                  <a:ext cx="165600" cy="141840"/>
                </a:xfrm>
                <a:prstGeom prst="rect">
                  <a:avLst/>
                </a:prstGeom>
              </p:spPr>
            </p:pic>
          </mc:Fallback>
        </mc:AlternateContent>
      </p:grpSp>
      <p:sp>
        <p:nvSpPr>
          <p:cNvPr id="45" name="TextBox 44">
            <a:extLst>
              <a:ext uri="{FF2B5EF4-FFF2-40B4-BE49-F238E27FC236}">
                <a16:creationId xmlns:a16="http://schemas.microsoft.com/office/drawing/2014/main" id="{C7069DA3-03BA-0254-A039-4BB6ED8F085A}"/>
              </a:ext>
            </a:extLst>
          </p:cNvPr>
          <p:cNvSpPr txBox="1"/>
          <p:nvPr/>
        </p:nvSpPr>
        <p:spPr>
          <a:xfrm>
            <a:off x="3211695" y="-150742"/>
            <a:ext cx="6082242" cy="707886"/>
          </a:xfrm>
          <a:prstGeom prst="rect">
            <a:avLst/>
          </a:prstGeom>
          <a:noFill/>
        </p:spPr>
        <p:txBody>
          <a:bodyPr wrap="none" rtlCol="0">
            <a:spAutoFit/>
          </a:bodyPr>
          <a:lstStyle/>
          <a:p>
            <a:r>
              <a:rPr lang="en-US" sz="4000" dirty="0"/>
              <a:t>My Brainy Buddy - Summary</a:t>
            </a:r>
          </a:p>
        </p:txBody>
      </p:sp>
    </p:spTree>
    <p:extLst>
      <p:ext uri="{BB962C8B-B14F-4D97-AF65-F5344CB8AC3E}">
        <p14:creationId xmlns:p14="http://schemas.microsoft.com/office/powerpoint/2010/main" val="356371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31DAA-FEFF-27E1-01ED-F68737E0D518}"/>
              </a:ext>
            </a:extLst>
          </p:cNvPr>
          <p:cNvSpPr/>
          <p:nvPr/>
        </p:nvSpPr>
        <p:spPr>
          <a:xfrm>
            <a:off x="1053296" y="648182"/>
            <a:ext cx="10081550" cy="5949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E4711A-A835-B455-EDC6-4709494A088A}"/>
              </a:ext>
            </a:extLst>
          </p:cNvPr>
          <p:cNvSpPr txBox="1"/>
          <p:nvPr/>
        </p:nvSpPr>
        <p:spPr>
          <a:xfrm>
            <a:off x="1215342" y="740780"/>
            <a:ext cx="1856790" cy="369332"/>
          </a:xfrm>
          <a:prstGeom prst="rect">
            <a:avLst/>
          </a:prstGeom>
          <a:noFill/>
        </p:spPr>
        <p:txBody>
          <a:bodyPr wrap="none" rtlCol="0">
            <a:spAutoFit/>
          </a:bodyPr>
          <a:lstStyle/>
          <a:p>
            <a:r>
              <a:rPr lang="en-US" dirty="0"/>
              <a:t>Date: 26/02/2024</a:t>
            </a:r>
          </a:p>
        </p:txBody>
      </p:sp>
      <p:sp>
        <p:nvSpPr>
          <p:cNvPr id="6" name="TextBox 5">
            <a:extLst>
              <a:ext uri="{FF2B5EF4-FFF2-40B4-BE49-F238E27FC236}">
                <a16:creationId xmlns:a16="http://schemas.microsoft.com/office/drawing/2014/main" id="{55E36561-4105-5A74-9D7A-E5E4E7770DA4}"/>
              </a:ext>
            </a:extLst>
          </p:cNvPr>
          <p:cNvSpPr txBox="1"/>
          <p:nvPr/>
        </p:nvSpPr>
        <p:spPr>
          <a:xfrm>
            <a:off x="9435402" y="740780"/>
            <a:ext cx="1594154" cy="369332"/>
          </a:xfrm>
          <a:prstGeom prst="rect">
            <a:avLst/>
          </a:prstGeom>
          <a:noFill/>
        </p:spPr>
        <p:txBody>
          <a:bodyPr wrap="none" rtlCol="0">
            <a:spAutoFit/>
          </a:bodyPr>
          <a:lstStyle/>
          <a:p>
            <a:r>
              <a:rPr lang="en-US" dirty="0"/>
              <a:t>User Name: PV</a:t>
            </a:r>
          </a:p>
        </p:txBody>
      </p:sp>
      <p:sp>
        <p:nvSpPr>
          <p:cNvPr id="7" name="TextBox 6">
            <a:extLst>
              <a:ext uri="{FF2B5EF4-FFF2-40B4-BE49-F238E27FC236}">
                <a16:creationId xmlns:a16="http://schemas.microsoft.com/office/drawing/2014/main" id="{89D6D773-034C-17C1-8A8A-66E1CF257D58}"/>
              </a:ext>
            </a:extLst>
          </p:cNvPr>
          <p:cNvSpPr txBox="1"/>
          <p:nvPr/>
        </p:nvSpPr>
        <p:spPr>
          <a:xfrm>
            <a:off x="2434223" y="1307939"/>
            <a:ext cx="7319696" cy="1200329"/>
          </a:xfrm>
          <a:prstGeom prst="rect">
            <a:avLst/>
          </a:prstGeom>
          <a:noFill/>
        </p:spPr>
        <p:txBody>
          <a:bodyPr wrap="none" rtlCol="0">
            <a:spAutoFit/>
          </a:bodyPr>
          <a:lstStyle/>
          <a:p>
            <a:r>
              <a:rPr lang="en-US" sz="7200" dirty="0"/>
              <a:t>MY BRAINY BUDDY</a:t>
            </a:r>
          </a:p>
        </p:txBody>
      </p:sp>
      <p:sp>
        <p:nvSpPr>
          <p:cNvPr id="8" name="TextBox 7">
            <a:extLst>
              <a:ext uri="{FF2B5EF4-FFF2-40B4-BE49-F238E27FC236}">
                <a16:creationId xmlns:a16="http://schemas.microsoft.com/office/drawing/2014/main" id="{358F9788-BC04-012B-2360-12D84CB66F7F}"/>
              </a:ext>
            </a:extLst>
          </p:cNvPr>
          <p:cNvSpPr txBox="1"/>
          <p:nvPr/>
        </p:nvSpPr>
        <p:spPr>
          <a:xfrm>
            <a:off x="7437038" y="2234460"/>
            <a:ext cx="2128211" cy="369332"/>
          </a:xfrm>
          <a:prstGeom prst="rect">
            <a:avLst/>
          </a:prstGeom>
          <a:noFill/>
        </p:spPr>
        <p:txBody>
          <a:bodyPr wrap="none" rtlCol="0">
            <a:spAutoFit/>
          </a:bodyPr>
          <a:lstStyle/>
          <a:p>
            <a:r>
              <a:rPr lang="en-US" dirty="0"/>
              <a:t>Your Teaching Friend</a:t>
            </a:r>
          </a:p>
        </p:txBody>
      </p:sp>
      <p:grpSp>
        <p:nvGrpSpPr>
          <p:cNvPr id="13" name="Group 12">
            <a:extLst>
              <a:ext uri="{FF2B5EF4-FFF2-40B4-BE49-F238E27FC236}">
                <a16:creationId xmlns:a16="http://schemas.microsoft.com/office/drawing/2014/main" id="{F4C419AD-DD53-ED35-FD99-1A7D1F0B4116}"/>
              </a:ext>
            </a:extLst>
          </p:cNvPr>
          <p:cNvGrpSpPr/>
          <p:nvPr/>
        </p:nvGrpSpPr>
        <p:grpSpPr>
          <a:xfrm>
            <a:off x="2526415" y="3122288"/>
            <a:ext cx="2532146" cy="2032647"/>
            <a:chOff x="1521124" y="3187535"/>
            <a:chExt cx="2532146" cy="2032647"/>
          </a:xfrm>
        </p:grpSpPr>
        <p:sp>
          <p:nvSpPr>
            <p:cNvPr id="9" name="Rectangle 8">
              <a:extLst>
                <a:ext uri="{FF2B5EF4-FFF2-40B4-BE49-F238E27FC236}">
                  <a16:creationId xmlns:a16="http://schemas.microsoft.com/office/drawing/2014/main" id="{ECEACC26-549D-62D1-1520-9748AC31EFE8}"/>
                </a:ext>
              </a:extLst>
            </p:cNvPr>
            <p:cNvSpPr/>
            <p:nvPr/>
          </p:nvSpPr>
          <p:spPr>
            <a:xfrm>
              <a:off x="1521124" y="3522781"/>
              <a:ext cx="2532146" cy="1697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8392EE-82F9-CA15-E180-E6613079C26E}"/>
                </a:ext>
              </a:extLst>
            </p:cNvPr>
            <p:cNvSpPr txBox="1"/>
            <p:nvPr/>
          </p:nvSpPr>
          <p:spPr>
            <a:xfrm>
              <a:off x="2202581" y="3187535"/>
              <a:ext cx="1169231" cy="369332"/>
            </a:xfrm>
            <a:prstGeom prst="rect">
              <a:avLst/>
            </a:prstGeom>
            <a:noFill/>
          </p:spPr>
          <p:txBody>
            <a:bodyPr wrap="none" rtlCol="0">
              <a:spAutoFit/>
            </a:bodyPr>
            <a:lstStyle/>
            <a:p>
              <a:r>
                <a:rPr lang="en-US" dirty="0"/>
                <a:t>Kid’s Login</a:t>
              </a:r>
            </a:p>
          </p:txBody>
        </p:sp>
        <p:sp>
          <p:nvSpPr>
            <p:cNvPr id="11" name="TextBox 10">
              <a:extLst>
                <a:ext uri="{FF2B5EF4-FFF2-40B4-BE49-F238E27FC236}">
                  <a16:creationId xmlns:a16="http://schemas.microsoft.com/office/drawing/2014/main" id="{7F3DAE4E-EC4F-B076-BD01-FEA60046061F}"/>
                </a:ext>
              </a:extLst>
            </p:cNvPr>
            <p:cNvSpPr txBox="1"/>
            <p:nvPr/>
          </p:nvSpPr>
          <p:spPr>
            <a:xfrm>
              <a:off x="1672060" y="3837536"/>
              <a:ext cx="2078137" cy="1200329"/>
            </a:xfrm>
            <a:prstGeom prst="rect">
              <a:avLst/>
            </a:prstGeom>
            <a:noFill/>
          </p:spPr>
          <p:txBody>
            <a:bodyPr wrap="square" rtlCol="0">
              <a:spAutoFit/>
            </a:bodyPr>
            <a:lstStyle/>
            <a:p>
              <a:r>
                <a:rPr lang="en-US" dirty="0"/>
                <a:t>User Name : </a:t>
              </a:r>
              <a:r>
                <a:rPr lang="en-US" dirty="0" err="1"/>
                <a:t>xxxx</a:t>
              </a:r>
              <a:endParaRPr lang="en-US" dirty="0"/>
            </a:p>
            <a:p>
              <a:r>
                <a:rPr lang="en-US" dirty="0"/>
                <a:t>Password : </a:t>
              </a:r>
            </a:p>
            <a:p>
              <a:endParaRPr lang="en-US" dirty="0"/>
            </a:p>
            <a:p>
              <a:pPr algn="ctr"/>
              <a:r>
                <a:rPr lang="en-US" dirty="0"/>
                <a:t>Sign In</a:t>
              </a:r>
            </a:p>
          </p:txBody>
        </p:sp>
        <p:sp>
          <p:nvSpPr>
            <p:cNvPr id="12" name="Rectangle 11">
              <a:extLst>
                <a:ext uri="{FF2B5EF4-FFF2-40B4-BE49-F238E27FC236}">
                  <a16:creationId xmlns:a16="http://schemas.microsoft.com/office/drawing/2014/main" id="{32E5EA97-A328-A61B-64F0-7210A0B94498}"/>
                </a:ext>
              </a:extLst>
            </p:cNvPr>
            <p:cNvSpPr/>
            <p:nvPr/>
          </p:nvSpPr>
          <p:spPr>
            <a:xfrm>
              <a:off x="2099858" y="4651700"/>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grpSp>
      <p:grpSp>
        <p:nvGrpSpPr>
          <p:cNvPr id="14" name="Group 13">
            <a:extLst>
              <a:ext uri="{FF2B5EF4-FFF2-40B4-BE49-F238E27FC236}">
                <a16:creationId xmlns:a16="http://schemas.microsoft.com/office/drawing/2014/main" id="{34074ED4-0631-DA96-D3AF-B9DE538C3BAC}"/>
              </a:ext>
            </a:extLst>
          </p:cNvPr>
          <p:cNvGrpSpPr/>
          <p:nvPr/>
        </p:nvGrpSpPr>
        <p:grpSpPr>
          <a:xfrm>
            <a:off x="5715702" y="3102688"/>
            <a:ext cx="2824291" cy="2052247"/>
            <a:chOff x="1521124" y="3268029"/>
            <a:chExt cx="2824291" cy="2052247"/>
          </a:xfrm>
        </p:grpSpPr>
        <p:sp>
          <p:nvSpPr>
            <p:cNvPr id="15" name="Rectangle 14">
              <a:extLst>
                <a:ext uri="{FF2B5EF4-FFF2-40B4-BE49-F238E27FC236}">
                  <a16:creationId xmlns:a16="http://schemas.microsoft.com/office/drawing/2014/main" id="{2BF12355-9645-75EF-60E8-B6F833EB029D}"/>
                </a:ext>
              </a:extLst>
            </p:cNvPr>
            <p:cNvSpPr/>
            <p:nvPr/>
          </p:nvSpPr>
          <p:spPr>
            <a:xfrm>
              <a:off x="1521124" y="3622875"/>
              <a:ext cx="2824291" cy="1697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3559642-D2A0-0AD9-E496-732D8324434E}"/>
                </a:ext>
              </a:extLst>
            </p:cNvPr>
            <p:cNvSpPr txBox="1"/>
            <p:nvPr/>
          </p:nvSpPr>
          <p:spPr>
            <a:xfrm>
              <a:off x="2139125" y="3268029"/>
              <a:ext cx="1354410" cy="369332"/>
            </a:xfrm>
            <a:prstGeom prst="rect">
              <a:avLst/>
            </a:prstGeom>
            <a:noFill/>
          </p:spPr>
          <p:txBody>
            <a:bodyPr wrap="none" rtlCol="0">
              <a:spAutoFit/>
            </a:bodyPr>
            <a:lstStyle/>
            <a:p>
              <a:r>
                <a:rPr lang="en-US" dirty="0"/>
                <a:t>Parent Login</a:t>
              </a:r>
            </a:p>
          </p:txBody>
        </p:sp>
        <p:sp>
          <p:nvSpPr>
            <p:cNvPr id="17" name="TextBox 16">
              <a:extLst>
                <a:ext uri="{FF2B5EF4-FFF2-40B4-BE49-F238E27FC236}">
                  <a16:creationId xmlns:a16="http://schemas.microsoft.com/office/drawing/2014/main" id="{BD97744E-F2BA-8795-2BD1-7B4EC5D01EDE}"/>
                </a:ext>
              </a:extLst>
            </p:cNvPr>
            <p:cNvSpPr txBox="1"/>
            <p:nvPr/>
          </p:nvSpPr>
          <p:spPr>
            <a:xfrm>
              <a:off x="1672060" y="3837536"/>
              <a:ext cx="2078137" cy="923330"/>
            </a:xfrm>
            <a:prstGeom prst="rect">
              <a:avLst/>
            </a:prstGeom>
            <a:noFill/>
          </p:spPr>
          <p:txBody>
            <a:bodyPr wrap="square" rtlCol="0">
              <a:spAutoFit/>
            </a:bodyPr>
            <a:lstStyle/>
            <a:p>
              <a:r>
                <a:rPr lang="en-US" dirty="0"/>
                <a:t>User Name : </a:t>
              </a:r>
              <a:r>
                <a:rPr lang="en-US" dirty="0" err="1"/>
                <a:t>xxxx</a:t>
              </a:r>
              <a:endParaRPr lang="en-US" dirty="0"/>
            </a:p>
            <a:p>
              <a:r>
                <a:rPr lang="en-US" dirty="0"/>
                <a:t>Password : </a:t>
              </a:r>
            </a:p>
            <a:p>
              <a:endParaRPr lang="en-US" dirty="0"/>
            </a:p>
          </p:txBody>
        </p:sp>
        <p:sp>
          <p:nvSpPr>
            <p:cNvPr id="18" name="Rectangle 17">
              <a:extLst>
                <a:ext uri="{FF2B5EF4-FFF2-40B4-BE49-F238E27FC236}">
                  <a16:creationId xmlns:a16="http://schemas.microsoft.com/office/drawing/2014/main" id="{3B72AA13-82FA-2DA4-89D1-8ACAEAA18DEA}"/>
                </a:ext>
              </a:extLst>
            </p:cNvPr>
            <p:cNvSpPr/>
            <p:nvPr/>
          </p:nvSpPr>
          <p:spPr>
            <a:xfrm>
              <a:off x="1822065" y="4791885"/>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Sign Up</a:t>
              </a:r>
            </a:p>
          </p:txBody>
        </p:sp>
      </p:grpSp>
      <p:sp>
        <p:nvSpPr>
          <p:cNvPr id="19" name="Rectangle 18">
            <a:extLst>
              <a:ext uri="{FF2B5EF4-FFF2-40B4-BE49-F238E27FC236}">
                <a16:creationId xmlns:a16="http://schemas.microsoft.com/office/drawing/2014/main" id="{D0DE5894-5765-BB77-ECF2-7B9370ECE8C3}"/>
              </a:ext>
            </a:extLst>
          </p:cNvPr>
          <p:cNvSpPr/>
          <p:nvPr/>
        </p:nvSpPr>
        <p:spPr>
          <a:xfrm>
            <a:off x="7333494" y="4619585"/>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sp>
        <p:nvSpPr>
          <p:cNvPr id="20" name="TextBox 19">
            <a:extLst>
              <a:ext uri="{FF2B5EF4-FFF2-40B4-BE49-F238E27FC236}">
                <a16:creationId xmlns:a16="http://schemas.microsoft.com/office/drawing/2014/main" id="{E4B5791C-9186-4263-9E36-D3F81F622AFF}"/>
              </a:ext>
            </a:extLst>
          </p:cNvPr>
          <p:cNvSpPr txBox="1"/>
          <p:nvPr/>
        </p:nvSpPr>
        <p:spPr>
          <a:xfrm>
            <a:off x="1012014" y="40643"/>
            <a:ext cx="5974392" cy="707886"/>
          </a:xfrm>
          <a:prstGeom prst="rect">
            <a:avLst/>
          </a:prstGeom>
          <a:noFill/>
        </p:spPr>
        <p:txBody>
          <a:bodyPr wrap="none" rtlCol="0">
            <a:spAutoFit/>
          </a:bodyPr>
          <a:lstStyle/>
          <a:p>
            <a:r>
              <a:rPr lang="en-US" sz="4000" dirty="0"/>
              <a:t>WELCOME PAGE : SCREEN 1</a:t>
            </a:r>
          </a:p>
        </p:txBody>
      </p:sp>
    </p:spTree>
    <p:extLst>
      <p:ext uri="{BB962C8B-B14F-4D97-AF65-F5344CB8AC3E}">
        <p14:creationId xmlns:p14="http://schemas.microsoft.com/office/powerpoint/2010/main" val="60091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31DAA-FEFF-27E1-01ED-F68737E0D518}"/>
              </a:ext>
            </a:extLst>
          </p:cNvPr>
          <p:cNvSpPr/>
          <p:nvPr/>
        </p:nvSpPr>
        <p:spPr>
          <a:xfrm>
            <a:off x="1053296" y="648182"/>
            <a:ext cx="10081550" cy="5949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36561-4105-5A74-9D7A-E5E4E7770DA4}"/>
              </a:ext>
            </a:extLst>
          </p:cNvPr>
          <p:cNvSpPr txBox="1"/>
          <p:nvPr/>
        </p:nvSpPr>
        <p:spPr>
          <a:xfrm>
            <a:off x="9435402" y="740780"/>
            <a:ext cx="1594154" cy="369332"/>
          </a:xfrm>
          <a:prstGeom prst="rect">
            <a:avLst/>
          </a:prstGeom>
          <a:noFill/>
        </p:spPr>
        <p:txBody>
          <a:bodyPr wrap="none" rtlCol="0">
            <a:spAutoFit/>
          </a:bodyPr>
          <a:lstStyle/>
          <a:p>
            <a:r>
              <a:rPr lang="en-US" dirty="0"/>
              <a:t>User Name: PV</a:t>
            </a:r>
          </a:p>
        </p:txBody>
      </p:sp>
      <p:sp>
        <p:nvSpPr>
          <p:cNvPr id="20" name="TextBox 19">
            <a:extLst>
              <a:ext uri="{FF2B5EF4-FFF2-40B4-BE49-F238E27FC236}">
                <a16:creationId xmlns:a16="http://schemas.microsoft.com/office/drawing/2014/main" id="{E4B5791C-9186-4263-9E36-D3F81F622AFF}"/>
              </a:ext>
            </a:extLst>
          </p:cNvPr>
          <p:cNvSpPr txBox="1"/>
          <p:nvPr/>
        </p:nvSpPr>
        <p:spPr>
          <a:xfrm>
            <a:off x="1012014" y="40643"/>
            <a:ext cx="6513193" cy="707886"/>
          </a:xfrm>
          <a:prstGeom prst="rect">
            <a:avLst/>
          </a:prstGeom>
          <a:noFill/>
        </p:spPr>
        <p:txBody>
          <a:bodyPr wrap="none" rtlCol="0">
            <a:spAutoFit/>
          </a:bodyPr>
          <a:lstStyle/>
          <a:p>
            <a:r>
              <a:rPr lang="en-US" sz="4000" dirty="0"/>
              <a:t>ASSESSMENT PAGE : SCREEN 2</a:t>
            </a:r>
          </a:p>
        </p:txBody>
      </p:sp>
      <p:sp>
        <p:nvSpPr>
          <p:cNvPr id="2" name="TextBox 1">
            <a:extLst>
              <a:ext uri="{FF2B5EF4-FFF2-40B4-BE49-F238E27FC236}">
                <a16:creationId xmlns:a16="http://schemas.microsoft.com/office/drawing/2014/main" id="{AEFD1BC9-EB22-36DB-AB40-551044F3A336}"/>
              </a:ext>
            </a:extLst>
          </p:cNvPr>
          <p:cNvSpPr txBox="1"/>
          <p:nvPr/>
        </p:nvSpPr>
        <p:spPr>
          <a:xfrm>
            <a:off x="1215342" y="740780"/>
            <a:ext cx="1856790" cy="369332"/>
          </a:xfrm>
          <a:prstGeom prst="rect">
            <a:avLst/>
          </a:prstGeom>
          <a:noFill/>
        </p:spPr>
        <p:txBody>
          <a:bodyPr wrap="none" rtlCol="0">
            <a:spAutoFit/>
          </a:bodyPr>
          <a:lstStyle/>
          <a:p>
            <a:r>
              <a:rPr lang="en-US" dirty="0"/>
              <a:t>Date: 26/02/2024</a:t>
            </a:r>
          </a:p>
        </p:txBody>
      </p:sp>
      <p:sp>
        <p:nvSpPr>
          <p:cNvPr id="3" name="TextBox 2">
            <a:extLst>
              <a:ext uri="{FF2B5EF4-FFF2-40B4-BE49-F238E27FC236}">
                <a16:creationId xmlns:a16="http://schemas.microsoft.com/office/drawing/2014/main" id="{10E35B12-9314-B488-47BD-432D105D20E2}"/>
              </a:ext>
            </a:extLst>
          </p:cNvPr>
          <p:cNvSpPr txBox="1"/>
          <p:nvPr/>
        </p:nvSpPr>
        <p:spPr>
          <a:xfrm>
            <a:off x="3785544" y="751186"/>
            <a:ext cx="3901709" cy="923330"/>
          </a:xfrm>
          <a:prstGeom prst="rect">
            <a:avLst/>
          </a:prstGeom>
          <a:noFill/>
        </p:spPr>
        <p:txBody>
          <a:bodyPr wrap="none" rtlCol="0">
            <a:spAutoFit/>
          </a:bodyPr>
          <a:lstStyle/>
          <a:p>
            <a:r>
              <a:rPr lang="en-US" sz="5400" dirty="0"/>
              <a:t>ASSESSMENT</a:t>
            </a:r>
          </a:p>
        </p:txBody>
      </p:sp>
      <p:sp>
        <p:nvSpPr>
          <p:cNvPr id="21" name="TextBox 20">
            <a:extLst>
              <a:ext uri="{FF2B5EF4-FFF2-40B4-BE49-F238E27FC236}">
                <a16:creationId xmlns:a16="http://schemas.microsoft.com/office/drawing/2014/main" id="{39CC3F66-8E41-DF34-20BB-0C86763AAC8C}"/>
              </a:ext>
            </a:extLst>
          </p:cNvPr>
          <p:cNvSpPr txBox="1"/>
          <p:nvPr/>
        </p:nvSpPr>
        <p:spPr>
          <a:xfrm>
            <a:off x="4018326" y="1825061"/>
            <a:ext cx="3066096" cy="923330"/>
          </a:xfrm>
          <a:prstGeom prst="rect">
            <a:avLst/>
          </a:prstGeom>
          <a:noFill/>
        </p:spPr>
        <p:txBody>
          <a:bodyPr wrap="none" rtlCol="0">
            <a:spAutoFit/>
          </a:bodyPr>
          <a:lstStyle/>
          <a:p>
            <a:r>
              <a:rPr lang="en-US" dirty="0"/>
              <a:t>Year  : 4 to 6</a:t>
            </a:r>
          </a:p>
          <a:p>
            <a:r>
              <a:rPr lang="en-US" dirty="0"/>
              <a:t>Exam : &lt;Drop Down Selection&gt;</a:t>
            </a:r>
          </a:p>
          <a:p>
            <a:endParaRPr lang="en-US" dirty="0"/>
          </a:p>
        </p:txBody>
      </p:sp>
      <p:grpSp>
        <p:nvGrpSpPr>
          <p:cNvPr id="26" name="Group 25">
            <a:extLst>
              <a:ext uri="{FF2B5EF4-FFF2-40B4-BE49-F238E27FC236}">
                <a16:creationId xmlns:a16="http://schemas.microsoft.com/office/drawing/2014/main" id="{DD31B406-E6DB-A4E8-74EA-F969A4A38B8B}"/>
              </a:ext>
            </a:extLst>
          </p:cNvPr>
          <p:cNvGrpSpPr/>
          <p:nvPr/>
        </p:nvGrpSpPr>
        <p:grpSpPr>
          <a:xfrm>
            <a:off x="1544903" y="2748391"/>
            <a:ext cx="2240641" cy="3652409"/>
            <a:chOff x="1544903" y="2748391"/>
            <a:chExt cx="2240641" cy="3652409"/>
          </a:xfrm>
        </p:grpSpPr>
        <p:sp>
          <p:nvSpPr>
            <p:cNvPr id="22" name="Rectangle 21">
              <a:extLst>
                <a:ext uri="{FF2B5EF4-FFF2-40B4-BE49-F238E27FC236}">
                  <a16:creationId xmlns:a16="http://schemas.microsoft.com/office/drawing/2014/main" id="{B2468652-1DC5-CA2B-16F6-A7F35FE4C069}"/>
                </a:ext>
              </a:extLst>
            </p:cNvPr>
            <p:cNvSpPr/>
            <p:nvPr/>
          </p:nvSpPr>
          <p:spPr>
            <a:xfrm>
              <a:off x="1544903" y="2748391"/>
              <a:ext cx="2240641" cy="3652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a:t>
              </a:r>
            </a:p>
          </p:txBody>
        </p:sp>
        <p:sp>
          <p:nvSpPr>
            <p:cNvPr id="23" name="TextBox 22">
              <a:extLst>
                <a:ext uri="{FF2B5EF4-FFF2-40B4-BE49-F238E27FC236}">
                  <a16:creationId xmlns:a16="http://schemas.microsoft.com/office/drawing/2014/main" id="{3D1E7D33-E5E2-B39E-CD71-252EE52A5E8F}"/>
                </a:ext>
              </a:extLst>
            </p:cNvPr>
            <p:cNvSpPr txBox="1"/>
            <p:nvPr/>
          </p:nvSpPr>
          <p:spPr>
            <a:xfrm>
              <a:off x="1595901" y="2779768"/>
              <a:ext cx="845103" cy="369332"/>
            </a:xfrm>
            <a:prstGeom prst="rect">
              <a:avLst/>
            </a:prstGeom>
            <a:noFill/>
          </p:spPr>
          <p:txBody>
            <a:bodyPr wrap="none" rtlCol="0">
              <a:spAutoFit/>
            </a:bodyPr>
            <a:lstStyle/>
            <a:p>
              <a:r>
                <a:rPr lang="en-US" dirty="0"/>
                <a:t>English</a:t>
              </a:r>
            </a:p>
          </p:txBody>
        </p:sp>
        <p:sp>
          <p:nvSpPr>
            <p:cNvPr id="24" name="TextBox 23">
              <a:extLst>
                <a:ext uri="{FF2B5EF4-FFF2-40B4-BE49-F238E27FC236}">
                  <a16:creationId xmlns:a16="http://schemas.microsoft.com/office/drawing/2014/main" id="{91E7A97D-DC42-0CB6-6AD2-491E29998D4A}"/>
                </a:ext>
              </a:extLst>
            </p:cNvPr>
            <p:cNvSpPr txBox="1"/>
            <p:nvPr/>
          </p:nvSpPr>
          <p:spPr>
            <a:xfrm>
              <a:off x="1595901" y="3238345"/>
              <a:ext cx="2189643" cy="2585323"/>
            </a:xfrm>
            <a:prstGeom prst="rect">
              <a:avLst/>
            </a:prstGeom>
            <a:noFill/>
          </p:spPr>
          <p:txBody>
            <a:bodyPr wrap="square" rtlCol="0">
              <a:spAutoFit/>
            </a:bodyPr>
            <a:lstStyle/>
            <a:p>
              <a:r>
                <a:rPr lang="en-US" dirty="0"/>
                <a:t>1) XXX</a:t>
              </a:r>
            </a:p>
            <a:p>
              <a:endParaRPr lang="en-US" dirty="0"/>
            </a:p>
            <a:p>
              <a:r>
                <a:rPr lang="en-US" dirty="0"/>
                <a:t>2) YYYY</a:t>
              </a:r>
            </a:p>
            <a:p>
              <a:endParaRPr lang="en-US" dirty="0"/>
            </a:p>
            <a:p>
              <a:r>
                <a:rPr lang="en-US" dirty="0"/>
                <a:t>..........</a:t>
              </a:r>
            </a:p>
            <a:p>
              <a:endParaRPr lang="en-US" dirty="0"/>
            </a:p>
            <a:p>
              <a:r>
                <a:rPr lang="en-US" dirty="0"/>
                <a:t>40) ZZZ</a:t>
              </a:r>
            </a:p>
            <a:p>
              <a:pPr marL="342900" indent="-342900">
                <a:buAutoNum type="alphaLcParenR"/>
              </a:pPr>
              <a:endParaRPr lang="en-US" dirty="0"/>
            </a:p>
            <a:p>
              <a:endParaRPr lang="en-US" dirty="0"/>
            </a:p>
          </p:txBody>
        </p:sp>
      </p:grpSp>
      <p:sp>
        <p:nvSpPr>
          <p:cNvPr id="25" name="Rectangle 24">
            <a:extLst>
              <a:ext uri="{FF2B5EF4-FFF2-40B4-BE49-F238E27FC236}">
                <a16:creationId xmlns:a16="http://schemas.microsoft.com/office/drawing/2014/main" id="{3B625579-70B4-AD6C-0FCA-2D0BED3B3017}"/>
              </a:ext>
            </a:extLst>
          </p:cNvPr>
          <p:cNvSpPr/>
          <p:nvPr/>
        </p:nvSpPr>
        <p:spPr>
          <a:xfrm>
            <a:off x="1762503" y="5592757"/>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grpSp>
        <p:nvGrpSpPr>
          <p:cNvPr id="27" name="Group 26">
            <a:extLst>
              <a:ext uri="{FF2B5EF4-FFF2-40B4-BE49-F238E27FC236}">
                <a16:creationId xmlns:a16="http://schemas.microsoft.com/office/drawing/2014/main" id="{17594E64-9EFA-3515-CF05-772EFA27DB7D}"/>
              </a:ext>
            </a:extLst>
          </p:cNvPr>
          <p:cNvGrpSpPr/>
          <p:nvPr/>
        </p:nvGrpSpPr>
        <p:grpSpPr>
          <a:xfrm>
            <a:off x="7942693" y="2748390"/>
            <a:ext cx="2593361" cy="3652409"/>
            <a:chOff x="1544903" y="2748391"/>
            <a:chExt cx="2593361" cy="3652409"/>
          </a:xfrm>
        </p:grpSpPr>
        <p:sp>
          <p:nvSpPr>
            <p:cNvPr id="28" name="Rectangle 27">
              <a:extLst>
                <a:ext uri="{FF2B5EF4-FFF2-40B4-BE49-F238E27FC236}">
                  <a16:creationId xmlns:a16="http://schemas.microsoft.com/office/drawing/2014/main" id="{87CD1B68-9B6A-0ACF-E364-A103D212B280}"/>
                </a:ext>
              </a:extLst>
            </p:cNvPr>
            <p:cNvSpPr/>
            <p:nvPr/>
          </p:nvSpPr>
          <p:spPr>
            <a:xfrm>
              <a:off x="1544903" y="2748391"/>
              <a:ext cx="2593361" cy="3652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a:t>
              </a:r>
            </a:p>
          </p:txBody>
        </p:sp>
        <p:sp>
          <p:nvSpPr>
            <p:cNvPr id="29" name="TextBox 28">
              <a:extLst>
                <a:ext uri="{FF2B5EF4-FFF2-40B4-BE49-F238E27FC236}">
                  <a16:creationId xmlns:a16="http://schemas.microsoft.com/office/drawing/2014/main" id="{BA6E02B8-D419-3C1D-5DC1-F100FBDBD864}"/>
                </a:ext>
              </a:extLst>
            </p:cNvPr>
            <p:cNvSpPr txBox="1"/>
            <p:nvPr/>
          </p:nvSpPr>
          <p:spPr>
            <a:xfrm>
              <a:off x="1595901" y="2779768"/>
              <a:ext cx="1590179" cy="369332"/>
            </a:xfrm>
            <a:prstGeom prst="rect">
              <a:avLst/>
            </a:prstGeom>
            <a:noFill/>
          </p:spPr>
          <p:txBody>
            <a:bodyPr wrap="none" rtlCol="0">
              <a:spAutoFit/>
            </a:bodyPr>
            <a:lstStyle/>
            <a:p>
              <a:r>
                <a:rPr lang="en-US" dirty="0"/>
                <a:t>English Writing</a:t>
              </a:r>
            </a:p>
          </p:txBody>
        </p:sp>
        <p:sp>
          <p:nvSpPr>
            <p:cNvPr id="30" name="TextBox 29">
              <a:extLst>
                <a:ext uri="{FF2B5EF4-FFF2-40B4-BE49-F238E27FC236}">
                  <a16:creationId xmlns:a16="http://schemas.microsoft.com/office/drawing/2014/main" id="{8358921E-3062-E882-622B-F16082922B45}"/>
                </a:ext>
              </a:extLst>
            </p:cNvPr>
            <p:cNvSpPr txBox="1"/>
            <p:nvPr/>
          </p:nvSpPr>
          <p:spPr>
            <a:xfrm>
              <a:off x="1595901" y="3238345"/>
              <a:ext cx="2189643" cy="1477328"/>
            </a:xfrm>
            <a:prstGeom prst="rect">
              <a:avLst/>
            </a:prstGeom>
            <a:noFill/>
          </p:spPr>
          <p:txBody>
            <a:bodyPr wrap="square" rtlCol="0">
              <a:spAutoFit/>
            </a:bodyPr>
            <a:lstStyle/>
            <a:p>
              <a:r>
                <a:rPr lang="en-US" dirty="0"/>
                <a:t>Topic 1 : My </a:t>
              </a:r>
              <a:r>
                <a:rPr lang="en-US" dirty="0" err="1"/>
                <a:t>favourite</a:t>
              </a:r>
              <a:r>
                <a:rPr lang="en-US" dirty="0"/>
                <a:t> place</a:t>
              </a:r>
            </a:p>
            <a:p>
              <a:endParaRPr lang="en-US" dirty="0"/>
            </a:p>
            <a:p>
              <a:r>
                <a:rPr lang="en-US" dirty="0"/>
                <a:t>Response: …..</a:t>
              </a:r>
            </a:p>
            <a:p>
              <a:endParaRPr lang="en-US" dirty="0"/>
            </a:p>
          </p:txBody>
        </p:sp>
      </p:grpSp>
      <p:grpSp>
        <p:nvGrpSpPr>
          <p:cNvPr id="35" name="Group 34">
            <a:extLst>
              <a:ext uri="{FF2B5EF4-FFF2-40B4-BE49-F238E27FC236}">
                <a16:creationId xmlns:a16="http://schemas.microsoft.com/office/drawing/2014/main" id="{FE9B0BA4-A606-2C7E-2E8A-9E996D047A57}"/>
              </a:ext>
            </a:extLst>
          </p:cNvPr>
          <p:cNvGrpSpPr/>
          <p:nvPr/>
        </p:nvGrpSpPr>
        <p:grpSpPr>
          <a:xfrm>
            <a:off x="4616077" y="2774389"/>
            <a:ext cx="2240641" cy="3652409"/>
            <a:chOff x="1544903" y="2748391"/>
            <a:chExt cx="2240641" cy="3652409"/>
          </a:xfrm>
        </p:grpSpPr>
        <p:sp>
          <p:nvSpPr>
            <p:cNvPr id="36" name="Rectangle 35">
              <a:extLst>
                <a:ext uri="{FF2B5EF4-FFF2-40B4-BE49-F238E27FC236}">
                  <a16:creationId xmlns:a16="http://schemas.microsoft.com/office/drawing/2014/main" id="{C803F517-B574-24D7-968E-5637B2517E03}"/>
                </a:ext>
              </a:extLst>
            </p:cNvPr>
            <p:cNvSpPr/>
            <p:nvPr/>
          </p:nvSpPr>
          <p:spPr>
            <a:xfrm>
              <a:off x="1544903" y="2748391"/>
              <a:ext cx="2240641" cy="36524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a:t>
              </a:r>
            </a:p>
          </p:txBody>
        </p:sp>
        <p:sp>
          <p:nvSpPr>
            <p:cNvPr id="37" name="TextBox 36">
              <a:extLst>
                <a:ext uri="{FF2B5EF4-FFF2-40B4-BE49-F238E27FC236}">
                  <a16:creationId xmlns:a16="http://schemas.microsoft.com/office/drawing/2014/main" id="{493A83AE-7327-C04A-8519-F348332AEFB0}"/>
                </a:ext>
              </a:extLst>
            </p:cNvPr>
            <p:cNvSpPr txBox="1"/>
            <p:nvPr/>
          </p:nvSpPr>
          <p:spPr>
            <a:xfrm>
              <a:off x="1595901" y="2779768"/>
              <a:ext cx="778868" cy="369332"/>
            </a:xfrm>
            <a:prstGeom prst="rect">
              <a:avLst/>
            </a:prstGeom>
            <a:noFill/>
          </p:spPr>
          <p:txBody>
            <a:bodyPr wrap="none" rtlCol="0">
              <a:spAutoFit/>
            </a:bodyPr>
            <a:lstStyle/>
            <a:p>
              <a:r>
                <a:rPr lang="en-US" dirty="0" err="1"/>
                <a:t>Maths</a:t>
              </a:r>
              <a:endParaRPr lang="en-US" dirty="0"/>
            </a:p>
          </p:txBody>
        </p:sp>
        <p:sp>
          <p:nvSpPr>
            <p:cNvPr id="38" name="TextBox 37">
              <a:extLst>
                <a:ext uri="{FF2B5EF4-FFF2-40B4-BE49-F238E27FC236}">
                  <a16:creationId xmlns:a16="http://schemas.microsoft.com/office/drawing/2014/main" id="{F68F23C9-0CA5-1A15-279E-4192510521B5}"/>
                </a:ext>
              </a:extLst>
            </p:cNvPr>
            <p:cNvSpPr txBox="1"/>
            <p:nvPr/>
          </p:nvSpPr>
          <p:spPr>
            <a:xfrm>
              <a:off x="1595901" y="3238345"/>
              <a:ext cx="2189643" cy="2585323"/>
            </a:xfrm>
            <a:prstGeom prst="rect">
              <a:avLst/>
            </a:prstGeom>
            <a:noFill/>
          </p:spPr>
          <p:txBody>
            <a:bodyPr wrap="square" rtlCol="0">
              <a:spAutoFit/>
            </a:bodyPr>
            <a:lstStyle/>
            <a:p>
              <a:r>
                <a:rPr lang="en-US" dirty="0"/>
                <a:t>1) XXX</a:t>
              </a:r>
            </a:p>
            <a:p>
              <a:endParaRPr lang="en-US" dirty="0"/>
            </a:p>
            <a:p>
              <a:r>
                <a:rPr lang="en-US" dirty="0"/>
                <a:t>2) YYYY</a:t>
              </a:r>
            </a:p>
            <a:p>
              <a:endParaRPr lang="en-US" dirty="0"/>
            </a:p>
            <a:p>
              <a:r>
                <a:rPr lang="en-US" dirty="0"/>
                <a:t>..........</a:t>
              </a:r>
            </a:p>
            <a:p>
              <a:endParaRPr lang="en-US" dirty="0"/>
            </a:p>
            <a:p>
              <a:r>
                <a:rPr lang="en-US" dirty="0"/>
                <a:t>40) ZZZ</a:t>
              </a:r>
            </a:p>
            <a:p>
              <a:pPr marL="342900" indent="-342900">
                <a:buAutoNum type="alphaLcParenR"/>
              </a:pPr>
              <a:endParaRPr lang="en-US" dirty="0"/>
            </a:p>
            <a:p>
              <a:endParaRPr lang="en-US" dirty="0"/>
            </a:p>
          </p:txBody>
        </p:sp>
      </p:grpSp>
      <p:sp>
        <p:nvSpPr>
          <p:cNvPr id="39" name="TextBox 38">
            <a:extLst>
              <a:ext uri="{FF2B5EF4-FFF2-40B4-BE49-F238E27FC236}">
                <a16:creationId xmlns:a16="http://schemas.microsoft.com/office/drawing/2014/main" id="{0F9CF435-4446-4FE2-25B3-23C99CC0E29D}"/>
              </a:ext>
            </a:extLst>
          </p:cNvPr>
          <p:cNvSpPr txBox="1"/>
          <p:nvPr/>
        </p:nvSpPr>
        <p:spPr>
          <a:xfrm>
            <a:off x="8026742" y="4557004"/>
            <a:ext cx="2189643" cy="1477328"/>
          </a:xfrm>
          <a:prstGeom prst="rect">
            <a:avLst/>
          </a:prstGeom>
          <a:noFill/>
        </p:spPr>
        <p:txBody>
          <a:bodyPr wrap="square" rtlCol="0">
            <a:spAutoFit/>
          </a:bodyPr>
          <a:lstStyle/>
          <a:p>
            <a:r>
              <a:rPr lang="en-US" dirty="0"/>
              <a:t>Topic 2 : Time Capsule</a:t>
            </a:r>
          </a:p>
          <a:p>
            <a:endParaRPr lang="en-US" dirty="0"/>
          </a:p>
          <a:p>
            <a:r>
              <a:rPr lang="en-US" dirty="0"/>
              <a:t>Response: …..</a:t>
            </a:r>
          </a:p>
          <a:p>
            <a:endParaRPr lang="en-US" dirty="0"/>
          </a:p>
        </p:txBody>
      </p:sp>
      <p:sp>
        <p:nvSpPr>
          <p:cNvPr id="40" name="Rectangle 39">
            <a:extLst>
              <a:ext uri="{FF2B5EF4-FFF2-40B4-BE49-F238E27FC236}">
                <a16:creationId xmlns:a16="http://schemas.microsoft.com/office/drawing/2014/main" id="{330166B5-3287-BAE2-11E7-85D0522E9673}"/>
              </a:ext>
            </a:extLst>
          </p:cNvPr>
          <p:cNvSpPr/>
          <p:nvPr/>
        </p:nvSpPr>
        <p:spPr>
          <a:xfrm>
            <a:off x="5250260" y="5614896"/>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
        <p:nvSpPr>
          <p:cNvPr id="41" name="Rectangle 40">
            <a:extLst>
              <a:ext uri="{FF2B5EF4-FFF2-40B4-BE49-F238E27FC236}">
                <a16:creationId xmlns:a16="http://schemas.microsoft.com/office/drawing/2014/main" id="{D696B501-99B8-F21F-511A-39FF0BCDBB1D}"/>
              </a:ext>
            </a:extLst>
          </p:cNvPr>
          <p:cNvSpPr/>
          <p:nvPr/>
        </p:nvSpPr>
        <p:spPr>
          <a:xfrm>
            <a:off x="8635426" y="5874254"/>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a:t>
            </a:r>
          </a:p>
        </p:txBody>
      </p:sp>
    </p:spTree>
    <p:extLst>
      <p:ext uri="{BB962C8B-B14F-4D97-AF65-F5344CB8AC3E}">
        <p14:creationId xmlns:p14="http://schemas.microsoft.com/office/powerpoint/2010/main" val="391722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31DAA-FEFF-27E1-01ED-F68737E0D518}"/>
              </a:ext>
            </a:extLst>
          </p:cNvPr>
          <p:cNvSpPr/>
          <p:nvPr/>
        </p:nvSpPr>
        <p:spPr>
          <a:xfrm>
            <a:off x="1053296" y="648182"/>
            <a:ext cx="10081550" cy="5949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36561-4105-5A74-9D7A-E5E4E7770DA4}"/>
              </a:ext>
            </a:extLst>
          </p:cNvPr>
          <p:cNvSpPr txBox="1"/>
          <p:nvPr/>
        </p:nvSpPr>
        <p:spPr>
          <a:xfrm>
            <a:off x="9435402" y="740780"/>
            <a:ext cx="1594154" cy="369332"/>
          </a:xfrm>
          <a:prstGeom prst="rect">
            <a:avLst/>
          </a:prstGeom>
          <a:noFill/>
        </p:spPr>
        <p:txBody>
          <a:bodyPr wrap="none" rtlCol="0">
            <a:spAutoFit/>
          </a:bodyPr>
          <a:lstStyle/>
          <a:p>
            <a:r>
              <a:rPr lang="en-US" dirty="0"/>
              <a:t>User Name: PV</a:t>
            </a:r>
          </a:p>
        </p:txBody>
      </p:sp>
      <p:sp>
        <p:nvSpPr>
          <p:cNvPr id="20" name="TextBox 19">
            <a:extLst>
              <a:ext uri="{FF2B5EF4-FFF2-40B4-BE49-F238E27FC236}">
                <a16:creationId xmlns:a16="http://schemas.microsoft.com/office/drawing/2014/main" id="{E4B5791C-9186-4263-9E36-D3F81F622AFF}"/>
              </a:ext>
            </a:extLst>
          </p:cNvPr>
          <p:cNvSpPr txBox="1"/>
          <p:nvPr/>
        </p:nvSpPr>
        <p:spPr>
          <a:xfrm>
            <a:off x="1012014" y="40643"/>
            <a:ext cx="7170168" cy="707886"/>
          </a:xfrm>
          <a:prstGeom prst="rect">
            <a:avLst/>
          </a:prstGeom>
          <a:noFill/>
        </p:spPr>
        <p:txBody>
          <a:bodyPr wrap="none" rtlCol="0">
            <a:spAutoFit/>
          </a:bodyPr>
          <a:lstStyle/>
          <a:p>
            <a:r>
              <a:rPr lang="en-US" sz="4000" dirty="0"/>
              <a:t>ASSESSMENT RESULTS : SCREEN 3</a:t>
            </a:r>
          </a:p>
        </p:txBody>
      </p:sp>
      <p:sp>
        <p:nvSpPr>
          <p:cNvPr id="2" name="TextBox 1">
            <a:extLst>
              <a:ext uri="{FF2B5EF4-FFF2-40B4-BE49-F238E27FC236}">
                <a16:creationId xmlns:a16="http://schemas.microsoft.com/office/drawing/2014/main" id="{AEFD1BC9-EB22-36DB-AB40-551044F3A336}"/>
              </a:ext>
            </a:extLst>
          </p:cNvPr>
          <p:cNvSpPr txBox="1"/>
          <p:nvPr/>
        </p:nvSpPr>
        <p:spPr>
          <a:xfrm>
            <a:off x="1215342" y="740780"/>
            <a:ext cx="1856790" cy="369332"/>
          </a:xfrm>
          <a:prstGeom prst="rect">
            <a:avLst/>
          </a:prstGeom>
          <a:noFill/>
        </p:spPr>
        <p:txBody>
          <a:bodyPr wrap="none" rtlCol="0">
            <a:spAutoFit/>
          </a:bodyPr>
          <a:lstStyle/>
          <a:p>
            <a:r>
              <a:rPr lang="en-US" dirty="0"/>
              <a:t>Date: 26/02/2024</a:t>
            </a:r>
          </a:p>
        </p:txBody>
      </p:sp>
      <p:sp>
        <p:nvSpPr>
          <p:cNvPr id="3" name="TextBox 2">
            <a:extLst>
              <a:ext uri="{FF2B5EF4-FFF2-40B4-BE49-F238E27FC236}">
                <a16:creationId xmlns:a16="http://schemas.microsoft.com/office/drawing/2014/main" id="{10E35B12-9314-B488-47BD-432D105D20E2}"/>
              </a:ext>
            </a:extLst>
          </p:cNvPr>
          <p:cNvSpPr txBox="1"/>
          <p:nvPr/>
        </p:nvSpPr>
        <p:spPr>
          <a:xfrm>
            <a:off x="3390347" y="774956"/>
            <a:ext cx="5664371" cy="923330"/>
          </a:xfrm>
          <a:prstGeom prst="rect">
            <a:avLst/>
          </a:prstGeom>
          <a:noFill/>
        </p:spPr>
        <p:txBody>
          <a:bodyPr wrap="none" rtlCol="0">
            <a:spAutoFit/>
          </a:bodyPr>
          <a:lstStyle/>
          <a:p>
            <a:r>
              <a:rPr lang="en-US" sz="5400" dirty="0"/>
              <a:t>Assessment Results</a:t>
            </a:r>
          </a:p>
        </p:txBody>
      </p:sp>
      <p:sp>
        <p:nvSpPr>
          <p:cNvPr id="21" name="TextBox 20">
            <a:extLst>
              <a:ext uri="{FF2B5EF4-FFF2-40B4-BE49-F238E27FC236}">
                <a16:creationId xmlns:a16="http://schemas.microsoft.com/office/drawing/2014/main" id="{39CC3F66-8E41-DF34-20BB-0C86763AAC8C}"/>
              </a:ext>
            </a:extLst>
          </p:cNvPr>
          <p:cNvSpPr txBox="1"/>
          <p:nvPr/>
        </p:nvSpPr>
        <p:spPr>
          <a:xfrm>
            <a:off x="4018326" y="1825061"/>
            <a:ext cx="3066096" cy="923330"/>
          </a:xfrm>
          <a:prstGeom prst="rect">
            <a:avLst/>
          </a:prstGeom>
          <a:noFill/>
        </p:spPr>
        <p:txBody>
          <a:bodyPr wrap="none" rtlCol="0">
            <a:spAutoFit/>
          </a:bodyPr>
          <a:lstStyle/>
          <a:p>
            <a:r>
              <a:rPr lang="en-US" dirty="0"/>
              <a:t>Year  : 4 to 6</a:t>
            </a:r>
          </a:p>
          <a:p>
            <a:r>
              <a:rPr lang="en-US" dirty="0"/>
              <a:t>Exam : &lt;Drop Down Selection&gt;</a:t>
            </a:r>
          </a:p>
          <a:p>
            <a:endParaRPr lang="en-US" dirty="0"/>
          </a:p>
        </p:txBody>
      </p:sp>
      <p:grpSp>
        <p:nvGrpSpPr>
          <p:cNvPr id="10" name="Group 9">
            <a:extLst>
              <a:ext uri="{FF2B5EF4-FFF2-40B4-BE49-F238E27FC236}">
                <a16:creationId xmlns:a16="http://schemas.microsoft.com/office/drawing/2014/main" id="{CEF4548F-DFDC-D3E3-4EE5-B715D7425042}"/>
              </a:ext>
            </a:extLst>
          </p:cNvPr>
          <p:cNvGrpSpPr/>
          <p:nvPr/>
        </p:nvGrpSpPr>
        <p:grpSpPr>
          <a:xfrm>
            <a:off x="2697644" y="3545242"/>
            <a:ext cx="7393419" cy="369332"/>
            <a:chOff x="2545244" y="2855917"/>
            <a:chExt cx="7393419" cy="369332"/>
          </a:xfrm>
        </p:grpSpPr>
        <p:sp>
          <p:nvSpPr>
            <p:cNvPr id="5" name="TextBox 4">
              <a:extLst>
                <a:ext uri="{FF2B5EF4-FFF2-40B4-BE49-F238E27FC236}">
                  <a16:creationId xmlns:a16="http://schemas.microsoft.com/office/drawing/2014/main" id="{42AD5EF6-7E04-6AEA-1384-E6C7AED0F314}"/>
                </a:ext>
              </a:extLst>
            </p:cNvPr>
            <p:cNvSpPr txBox="1"/>
            <p:nvPr/>
          </p:nvSpPr>
          <p:spPr>
            <a:xfrm>
              <a:off x="2545244" y="2855917"/>
              <a:ext cx="778868" cy="369332"/>
            </a:xfrm>
            <a:prstGeom prst="rect">
              <a:avLst/>
            </a:prstGeom>
            <a:noFill/>
          </p:spPr>
          <p:txBody>
            <a:bodyPr wrap="none" rtlCol="0">
              <a:spAutoFit/>
            </a:bodyPr>
            <a:lstStyle/>
            <a:p>
              <a:r>
                <a:rPr lang="en-US" dirty="0" err="1"/>
                <a:t>Maths</a:t>
              </a:r>
              <a:endParaRPr lang="en-US" dirty="0"/>
            </a:p>
          </p:txBody>
        </p:sp>
        <p:sp>
          <p:nvSpPr>
            <p:cNvPr id="7" name="Rectangle 6">
              <a:extLst>
                <a:ext uri="{FF2B5EF4-FFF2-40B4-BE49-F238E27FC236}">
                  <a16:creationId xmlns:a16="http://schemas.microsoft.com/office/drawing/2014/main" id="{8B3A1E27-3A61-7A3C-C83B-7EC7626F0679}"/>
                </a:ext>
              </a:extLst>
            </p:cNvPr>
            <p:cNvSpPr/>
            <p:nvPr/>
          </p:nvSpPr>
          <p:spPr>
            <a:xfrm>
              <a:off x="3548544" y="2948250"/>
              <a:ext cx="2823542" cy="1846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DE28CC-824E-6E79-37EE-66C1070D8EDC}"/>
                </a:ext>
              </a:extLst>
            </p:cNvPr>
            <p:cNvSpPr/>
            <p:nvPr/>
          </p:nvSpPr>
          <p:spPr>
            <a:xfrm>
              <a:off x="6372086" y="2948250"/>
              <a:ext cx="2804072" cy="1846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95A2ED9-908C-A033-6602-253DD9160118}"/>
                </a:ext>
              </a:extLst>
            </p:cNvPr>
            <p:cNvSpPr txBox="1"/>
            <p:nvPr/>
          </p:nvSpPr>
          <p:spPr>
            <a:xfrm>
              <a:off x="9354849" y="2855917"/>
              <a:ext cx="583814" cy="369332"/>
            </a:xfrm>
            <a:prstGeom prst="rect">
              <a:avLst/>
            </a:prstGeom>
            <a:noFill/>
          </p:spPr>
          <p:txBody>
            <a:bodyPr wrap="none" rtlCol="0">
              <a:spAutoFit/>
            </a:bodyPr>
            <a:lstStyle/>
            <a:p>
              <a:r>
                <a:rPr lang="en-US" u="sng" dirty="0"/>
                <a:t>50%</a:t>
              </a:r>
            </a:p>
          </p:txBody>
        </p:sp>
      </p:grpSp>
      <p:grpSp>
        <p:nvGrpSpPr>
          <p:cNvPr id="11" name="Group 10">
            <a:extLst>
              <a:ext uri="{FF2B5EF4-FFF2-40B4-BE49-F238E27FC236}">
                <a16:creationId xmlns:a16="http://schemas.microsoft.com/office/drawing/2014/main" id="{A3325468-EF83-3E76-0C06-289885D256FD}"/>
              </a:ext>
            </a:extLst>
          </p:cNvPr>
          <p:cNvGrpSpPr/>
          <p:nvPr/>
        </p:nvGrpSpPr>
        <p:grpSpPr>
          <a:xfrm>
            <a:off x="2697644" y="3008317"/>
            <a:ext cx="7393419" cy="369332"/>
            <a:chOff x="2545244" y="2855917"/>
            <a:chExt cx="7393419" cy="369332"/>
          </a:xfrm>
        </p:grpSpPr>
        <p:sp>
          <p:nvSpPr>
            <p:cNvPr id="12" name="TextBox 11">
              <a:extLst>
                <a:ext uri="{FF2B5EF4-FFF2-40B4-BE49-F238E27FC236}">
                  <a16:creationId xmlns:a16="http://schemas.microsoft.com/office/drawing/2014/main" id="{3D8E6260-C7DE-3A57-1816-00221FFCF6D4}"/>
                </a:ext>
              </a:extLst>
            </p:cNvPr>
            <p:cNvSpPr txBox="1"/>
            <p:nvPr/>
          </p:nvSpPr>
          <p:spPr>
            <a:xfrm>
              <a:off x="2545244" y="2855917"/>
              <a:ext cx="845103" cy="369332"/>
            </a:xfrm>
            <a:prstGeom prst="rect">
              <a:avLst/>
            </a:prstGeom>
            <a:noFill/>
          </p:spPr>
          <p:txBody>
            <a:bodyPr wrap="none" rtlCol="0">
              <a:spAutoFit/>
            </a:bodyPr>
            <a:lstStyle/>
            <a:p>
              <a:r>
                <a:rPr lang="en-US" dirty="0"/>
                <a:t>English</a:t>
              </a:r>
            </a:p>
          </p:txBody>
        </p:sp>
        <p:sp>
          <p:nvSpPr>
            <p:cNvPr id="13" name="Rectangle 12">
              <a:extLst>
                <a:ext uri="{FF2B5EF4-FFF2-40B4-BE49-F238E27FC236}">
                  <a16:creationId xmlns:a16="http://schemas.microsoft.com/office/drawing/2014/main" id="{AD06E6B6-1846-EFC3-2D2B-0D5F721BF4BF}"/>
                </a:ext>
              </a:extLst>
            </p:cNvPr>
            <p:cNvSpPr/>
            <p:nvPr/>
          </p:nvSpPr>
          <p:spPr>
            <a:xfrm>
              <a:off x="3548543" y="2948250"/>
              <a:ext cx="3867325" cy="1846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16201D-9BE3-CC28-30A1-603C6E52DFFA}"/>
                </a:ext>
              </a:extLst>
            </p:cNvPr>
            <p:cNvSpPr/>
            <p:nvPr/>
          </p:nvSpPr>
          <p:spPr>
            <a:xfrm>
              <a:off x="7415868" y="2948250"/>
              <a:ext cx="1760290" cy="1846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DF935CD-5D7D-D2F6-8757-DBE681FD4347}"/>
                </a:ext>
              </a:extLst>
            </p:cNvPr>
            <p:cNvSpPr txBox="1"/>
            <p:nvPr/>
          </p:nvSpPr>
          <p:spPr>
            <a:xfrm>
              <a:off x="9354849" y="2855917"/>
              <a:ext cx="583814" cy="369332"/>
            </a:xfrm>
            <a:prstGeom prst="rect">
              <a:avLst/>
            </a:prstGeom>
            <a:noFill/>
          </p:spPr>
          <p:txBody>
            <a:bodyPr wrap="none" rtlCol="0">
              <a:spAutoFit/>
            </a:bodyPr>
            <a:lstStyle/>
            <a:p>
              <a:r>
                <a:rPr lang="en-US" u="sng" dirty="0"/>
                <a:t>75%</a:t>
              </a:r>
            </a:p>
          </p:txBody>
        </p:sp>
      </p:grpSp>
      <p:grpSp>
        <p:nvGrpSpPr>
          <p:cNvPr id="16" name="Group 15">
            <a:extLst>
              <a:ext uri="{FF2B5EF4-FFF2-40B4-BE49-F238E27FC236}">
                <a16:creationId xmlns:a16="http://schemas.microsoft.com/office/drawing/2014/main" id="{C4E7A62D-8A6D-7DD9-D2AB-E6FDC5D4D3DD}"/>
              </a:ext>
            </a:extLst>
          </p:cNvPr>
          <p:cNvGrpSpPr/>
          <p:nvPr/>
        </p:nvGrpSpPr>
        <p:grpSpPr>
          <a:xfrm>
            <a:off x="2697644" y="4147482"/>
            <a:ext cx="7393419" cy="369332"/>
            <a:chOff x="2545244" y="2855917"/>
            <a:chExt cx="7393419" cy="369332"/>
          </a:xfrm>
        </p:grpSpPr>
        <p:sp>
          <p:nvSpPr>
            <p:cNvPr id="17" name="TextBox 16">
              <a:extLst>
                <a:ext uri="{FF2B5EF4-FFF2-40B4-BE49-F238E27FC236}">
                  <a16:creationId xmlns:a16="http://schemas.microsoft.com/office/drawing/2014/main" id="{2FCFE321-D437-A218-743A-8C970E7AA5FA}"/>
                </a:ext>
              </a:extLst>
            </p:cNvPr>
            <p:cNvSpPr txBox="1"/>
            <p:nvPr/>
          </p:nvSpPr>
          <p:spPr>
            <a:xfrm>
              <a:off x="2545244" y="2855917"/>
              <a:ext cx="876843" cy="369332"/>
            </a:xfrm>
            <a:prstGeom prst="rect">
              <a:avLst/>
            </a:prstGeom>
            <a:noFill/>
          </p:spPr>
          <p:txBody>
            <a:bodyPr wrap="none" rtlCol="0">
              <a:spAutoFit/>
            </a:bodyPr>
            <a:lstStyle/>
            <a:p>
              <a:r>
                <a:rPr lang="en-US" dirty="0"/>
                <a:t>Writing</a:t>
              </a:r>
            </a:p>
          </p:txBody>
        </p:sp>
        <p:sp>
          <p:nvSpPr>
            <p:cNvPr id="18" name="Rectangle 17">
              <a:extLst>
                <a:ext uri="{FF2B5EF4-FFF2-40B4-BE49-F238E27FC236}">
                  <a16:creationId xmlns:a16="http://schemas.microsoft.com/office/drawing/2014/main" id="{290E54F4-583A-C452-733A-0BF60A338B36}"/>
                </a:ext>
              </a:extLst>
            </p:cNvPr>
            <p:cNvSpPr/>
            <p:nvPr/>
          </p:nvSpPr>
          <p:spPr>
            <a:xfrm>
              <a:off x="3548544" y="2948250"/>
              <a:ext cx="4276986" cy="1846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C139C4-81CD-EFCB-DFE1-4A6BEBAE8472}"/>
                </a:ext>
              </a:extLst>
            </p:cNvPr>
            <p:cNvSpPr/>
            <p:nvPr/>
          </p:nvSpPr>
          <p:spPr>
            <a:xfrm>
              <a:off x="7825530" y="2948250"/>
              <a:ext cx="1350628" cy="1846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B94CEEA-1579-00F4-8825-4A9AAB40191C}"/>
                </a:ext>
              </a:extLst>
            </p:cNvPr>
            <p:cNvSpPr txBox="1"/>
            <p:nvPr/>
          </p:nvSpPr>
          <p:spPr>
            <a:xfrm>
              <a:off x="9354849" y="2855917"/>
              <a:ext cx="583814" cy="369332"/>
            </a:xfrm>
            <a:prstGeom prst="rect">
              <a:avLst/>
            </a:prstGeom>
            <a:noFill/>
          </p:spPr>
          <p:txBody>
            <a:bodyPr wrap="none" rtlCol="0">
              <a:spAutoFit/>
            </a:bodyPr>
            <a:lstStyle/>
            <a:p>
              <a:r>
                <a:rPr lang="en-US" u="sng" dirty="0"/>
                <a:t>85%</a:t>
              </a:r>
            </a:p>
          </p:txBody>
        </p:sp>
      </p:grpSp>
      <p:sp>
        <p:nvSpPr>
          <p:cNvPr id="32" name="Rectangle 31">
            <a:extLst>
              <a:ext uri="{FF2B5EF4-FFF2-40B4-BE49-F238E27FC236}">
                <a16:creationId xmlns:a16="http://schemas.microsoft.com/office/drawing/2014/main" id="{EB6A84D1-E82C-6E55-3A44-323A2864EF24}"/>
              </a:ext>
            </a:extLst>
          </p:cNvPr>
          <p:cNvSpPr/>
          <p:nvPr/>
        </p:nvSpPr>
        <p:spPr>
          <a:xfrm>
            <a:off x="4906486" y="2640586"/>
            <a:ext cx="3020036" cy="2822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 have achieved Level II</a:t>
            </a:r>
          </a:p>
        </p:txBody>
      </p:sp>
      <p:sp>
        <p:nvSpPr>
          <p:cNvPr id="34" name="TextBox 33">
            <a:extLst>
              <a:ext uri="{FF2B5EF4-FFF2-40B4-BE49-F238E27FC236}">
                <a16:creationId xmlns:a16="http://schemas.microsoft.com/office/drawing/2014/main" id="{3AE6ED35-A4DD-FADB-E7EF-CEFE2D3197F6}"/>
              </a:ext>
            </a:extLst>
          </p:cNvPr>
          <p:cNvSpPr txBox="1"/>
          <p:nvPr/>
        </p:nvSpPr>
        <p:spPr>
          <a:xfrm>
            <a:off x="3424461" y="4749722"/>
            <a:ext cx="6010941" cy="707886"/>
          </a:xfrm>
          <a:prstGeom prst="rect">
            <a:avLst/>
          </a:prstGeom>
          <a:noFill/>
        </p:spPr>
        <p:txBody>
          <a:bodyPr wrap="none" rtlCol="0">
            <a:spAutoFit/>
          </a:bodyPr>
          <a:lstStyle/>
          <a:p>
            <a:r>
              <a:rPr lang="en-US" sz="4000" dirty="0"/>
              <a:t>Are you ready to Rock n Roll</a:t>
            </a:r>
          </a:p>
        </p:txBody>
      </p:sp>
      <p:sp>
        <p:nvSpPr>
          <p:cNvPr id="42" name="Rectangle 41">
            <a:extLst>
              <a:ext uri="{FF2B5EF4-FFF2-40B4-BE49-F238E27FC236}">
                <a16:creationId xmlns:a16="http://schemas.microsoft.com/office/drawing/2014/main" id="{34A18BE6-E8FE-5B0C-D369-3EE4FD40C0AD}"/>
              </a:ext>
            </a:extLst>
          </p:cNvPr>
          <p:cNvSpPr/>
          <p:nvPr/>
        </p:nvSpPr>
        <p:spPr>
          <a:xfrm>
            <a:off x="5153459" y="5690516"/>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YAY!!!</a:t>
            </a:r>
          </a:p>
        </p:txBody>
      </p:sp>
      <p:sp>
        <p:nvSpPr>
          <p:cNvPr id="43" name="Rectangle 42">
            <a:extLst>
              <a:ext uri="{FF2B5EF4-FFF2-40B4-BE49-F238E27FC236}">
                <a16:creationId xmlns:a16="http://schemas.microsoft.com/office/drawing/2014/main" id="{23825C08-BD70-CD6F-99D8-F0FE5A5F9742}"/>
              </a:ext>
            </a:extLst>
          </p:cNvPr>
          <p:cNvSpPr/>
          <p:nvPr/>
        </p:nvSpPr>
        <p:spPr>
          <a:xfrm>
            <a:off x="7209909" y="5690516"/>
            <a:ext cx="972273" cy="320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44" name="Rounded Rectangle 43">
            <a:extLst>
              <a:ext uri="{FF2B5EF4-FFF2-40B4-BE49-F238E27FC236}">
                <a16:creationId xmlns:a16="http://schemas.microsoft.com/office/drawing/2014/main" id="{5309F1C6-9BA1-4DB7-5993-39DEC2F0B2B7}"/>
              </a:ext>
            </a:extLst>
          </p:cNvPr>
          <p:cNvSpPr/>
          <p:nvPr/>
        </p:nvSpPr>
        <p:spPr>
          <a:xfrm>
            <a:off x="3136065" y="4832059"/>
            <a:ext cx="6663091" cy="125834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62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34DF741-87FF-31BB-54CE-3CC71DBFA623}"/>
              </a:ext>
            </a:extLst>
          </p:cNvPr>
          <p:cNvSpPr/>
          <p:nvPr/>
        </p:nvSpPr>
        <p:spPr>
          <a:xfrm>
            <a:off x="2865715" y="1772838"/>
            <a:ext cx="7511467" cy="21033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D31DAA-FEFF-27E1-01ED-F68737E0D518}"/>
              </a:ext>
            </a:extLst>
          </p:cNvPr>
          <p:cNvSpPr/>
          <p:nvPr/>
        </p:nvSpPr>
        <p:spPr>
          <a:xfrm>
            <a:off x="1053296" y="648182"/>
            <a:ext cx="10081550" cy="5949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36561-4105-5A74-9D7A-E5E4E7770DA4}"/>
              </a:ext>
            </a:extLst>
          </p:cNvPr>
          <p:cNvSpPr txBox="1"/>
          <p:nvPr/>
        </p:nvSpPr>
        <p:spPr>
          <a:xfrm>
            <a:off x="9419308" y="663590"/>
            <a:ext cx="1594154" cy="369332"/>
          </a:xfrm>
          <a:prstGeom prst="rect">
            <a:avLst/>
          </a:prstGeom>
          <a:noFill/>
        </p:spPr>
        <p:txBody>
          <a:bodyPr wrap="none" rtlCol="0">
            <a:spAutoFit/>
          </a:bodyPr>
          <a:lstStyle/>
          <a:p>
            <a:r>
              <a:rPr lang="en-US" dirty="0"/>
              <a:t>User Name: PV</a:t>
            </a:r>
          </a:p>
        </p:txBody>
      </p:sp>
      <p:sp>
        <p:nvSpPr>
          <p:cNvPr id="20" name="TextBox 19">
            <a:extLst>
              <a:ext uri="{FF2B5EF4-FFF2-40B4-BE49-F238E27FC236}">
                <a16:creationId xmlns:a16="http://schemas.microsoft.com/office/drawing/2014/main" id="{E4B5791C-9186-4263-9E36-D3F81F622AFF}"/>
              </a:ext>
            </a:extLst>
          </p:cNvPr>
          <p:cNvSpPr txBox="1"/>
          <p:nvPr/>
        </p:nvSpPr>
        <p:spPr>
          <a:xfrm>
            <a:off x="1012014" y="40643"/>
            <a:ext cx="5911555" cy="707886"/>
          </a:xfrm>
          <a:prstGeom prst="rect">
            <a:avLst/>
          </a:prstGeom>
          <a:noFill/>
        </p:spPr>
        <p:txBody>
          <a:bodyPr wrap="none" rtlCol="0">
            <a:spAutoFit/>
          </a:bodyPr>
          <a:lstStyle/>
          <a:p>
            <a:r>
              <a:rPr lang="en-US" sz="4000" dirty="0"/>
              <a:t>LEARNING PAGE : SCREEN 4</a:t>
            </a:r>
          </a:p>
        </p:txBody>
      </p:sp>
      <p:sp>
        <p:nvSpPr>
          <p:cNvPr id="2" name="TextBox 1">
            <a:extLst>
              <a:ext uri="{FF2B5EF4-FFF2-40B4-BE49-F238E27FC236}">
                <a16:creationId xmlns:a16="http://schemas.microsoft.com/office/drawing/2014/main" id="{AEFD1BC9-EB22-36DB-AB40-551044F3A336}"/>
              </a:ext>
            </a:extLst>
          </p:cNvPr>
          <p:cNvSpPr txBox="1"/>
          <p:nvPr/>
        </p:nvSpPr>
        <p:spPr>
          <a:xfrm>
            <a:off x="1215342" y="740780"/>
            <a:ext cx="1856790" cy="646331"/>
          </a:xfrm>
          <a:prstGeom prst="rect">
            <a:avLst/>
          </a:prstGeom>
          <a:noFill/>
        </p:spPr>
        <p:txBody>
          <a:bodyPr wrap="none" rtlCol="0">
            <a:spAutoFit/>
          </a:bodyPr>
          <a:lstStyle/>
          <a:p>
            <a:r>
              <a:rPr lang="en-US" dirty="0"/>
              <a:t>Date: 26/02/2024</a:t>
            </a:r>
          </a:p>
          <a:p>
            <a:r>
              <a:rPr lang="en-US" dirty="0"/>
              <a:t>Year 5</a:t>
            </a:r>
          </a:p>
        </p:txBody>
      </p:sp>
      <p:sp>
        <p:nvSpPr>
          <p:cNvPr id="7" name="TextBox 6">
            <a:extLst>
              <a:ext uri="{FF2B5EF4-FFF2-40B4-BE49-F238E27FC236}">
                <a16:creationId xmlns:a16="http://schemas.microsoft.com/office/drawing/2014/main" id="{C991E527-DB9E-5783-1AE5-F03735B3C69E}"/>
              </a:ext>
            </a:extLst>
          </p:cNvPr>
          <p:cNvSpPr txBox="1"/>
          <p:nvPr/>
        </p:nvSpPr>
        <p:spPr>
          <a:xfrm>
            <a:off x="1124271" y="1164925"/>
            <a:ext cx="1427190" cy="5520101"/>
          </a:xfrm>
          <a:prstGeom prst="rect">
            <a:avLst/>
          </a:prstGeom>
          <a:noFill/>
        </p:spPr>
        <p:txBody>
          <a:bodyPr wrap="square" rtlCol="0">
            <a:spAutoFit/>
          </a:bodyPr>
          <a:lstStyle/>
          <a:p>
            <a:pPr>
              <a:lnSpc>
                <a:spcPct val="250000"/>
              </a:lnSpc>
            </a:pPr>
            <a:r>
              <a:rPr lang="en-US" u="sng" dirty="0"/>
              <a:t>LEARN</a:t>
            </a:r>
          </a:p>
          <a:p>
            <a:pPr>
              <a:lnSpc>
                <a:spcPct val="250000"/>
              </a:lnSpc>
            </a:pPr>
            <a:r>
              <a:rPr lang="en-US" u="sng" dirty="0"/>
              <a:t>PRACTICE</a:t>
            </a:r>
          </a:p>
          <a:p>
            <a:pPr>
              <a:lnSpc>
                <a:spcPct val="250000"/>
              </a:lnSpc>
            </a:pPr>
            <a:r>
              <a:rPr lang="en-US" u="sng" dirty="0"/>
              <a:t>ASSESSMENT</a:t>
            </a:r>
          </a:p>
          <a:p>
            <a:pPr>
              <a:lnSpc>
                <a:spcPct val="250000"/>
              </a:lnSpc>
            </a:pPr>
            <a:r>
              <a:rPr lang="en-US" u="sng" dirty="0"/>
              <a:t>RESULTS</a:t>
            </a:r>
          </a:p>
          <a:p>
            <a:pPr>
              <a:lnSpc>
                <a:spcPct val="250000"/>
              </a:lnSpc>
            </a:pPr>
            <a:r>
              <a:rPr lang="en-US" u="sng" dirty="0"/>
              <a:t>GAMES</a:t>
            </a:r>
          </a:p>
          <a:p>
            <a:pPr>
              <a:lnSpc>
                <a:spcPct val="250000"/>
              </a:lnSpc>
            </a:pPr>
            <a:r>
              <a:rPr lang="en-US" u="sng" dirty="0"/>
              <a:t>READ</a:t>
            </a:r>
          </a:p>
          <a:p>
            <a:pPr>
              <a:lnSpc>
                <a:spcPct val="250000"/>
              </a:lnSpc>
            </a:pPr>
            <a:r>
              <a:rPr lang="en-US" u="sng" dirty="0"/>
              <a:t>FUN VOCAB</a:t>
            </a:r>
          </a:p>
          <a:p>
            <a:pPr>
              <a:lnSpc>
                <a:spcPct val="250000"/>
              </a:lnSpc>
            </a:pPr>
            <a:endParaRPr lang="en-US" u="sng" dirty="0"/>
          </a:p>
        </p:txBody>
      </p:sp>
      <p:sp>
        <p:nvSpPr>
          <p:cNvPr id="8" name="Rectangle 7">
            <a:extLst>
              <a:ext uri="{FF2B5EF4-FFF2-40B4-BE49-F238E27FC236}">
                <a16:creationId xmlns:a16="http://schemas.microsoft.com/office/drawing/2014/main" id="{A23356AB-EB81-D323-52E4-4049A1D3DCF4}"/>
              </a:ext>
            </a:extLst>
          </p:cNvPr>
          <p:cNvSpPr/>
          <p:nvPr/>
        </p:nvSpPr>
        <p:spPr>
          <a:xfrm>
            <a:off x="2622436" y="1048330"/>
            <a:ext cx="8061820" cy="49946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5D7536-14A0-216C-B733-EBD50C287C23}"/>
              </a:ext>
            </a:extLst>
          </p:cNvPr>
          <p:cNvSpPr txBox="1"/>
          <p:nvPr/>
        </p:nvSpPr>
        <p:spPr>
          <a:xfrm>
            <a:off x="5089736" y="1043996"/>
            <a:ext cx="3473451" cy="461665"/>
          </a:xfrm>
          <a:prstGeom prst="rect">
            <a:avLst/>
          </a:prstGeom>
          <a:noFill/>
        </p:spPr>
        <p:txBody>
          <a:bodyPr wrap="none" rtlCol="0">
            <a:spAutoFit/>
          </a:bodyPr>
          <a:lstStyle/>
          <a:p>
            <a:r>
              <a:rPr lang="en-US" sz="2400" dirty="0"/>
              <a:t>Top Videos only for you !!!</a:t>
            </a:r>
          </a:p>
        </p:txBody>
      </p:sp>
      <p:sp>
        <p:nvSpPr>
          <p:cNvPr id="10" name="Rectangle 9">
            <a:extLst>
              <a:ext uri="{FF2B5EF4-FFF2-40B4-BE49-F238E27FC236}">
                <a16:creationId xmlns:a16="http://schemas.microsoft.com/office/drawing/2014/main" id="{0915B843-ED78-A55F-1CAD-FE8B88DCDEEB}"/>
              </a:ext>
            </a:extLst>
          </p:cNvPr>
          <p:cNvSpPr/>
          <p:nvPr/>
        </p:nvSpPr>
        <p:spPr>
          <a:xfrm>
            <a:off x="7717873" y="6180936"/>
            <a:ext cx="3216340" cy="228253"/>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ASK ME ANYTHING - FUN FRIEND!!!</a:t>
            </a:r>
            <a:endParaRPr lang="en-US" dirty="0">
              <a:solidFill>
                <a:schemeClr val="tx1"/>
              </a:solidFill>
            </a:endParaRPr>
          </a:p>
        </p:txBody>
      </p:sp>
      <p:sp>
        <p:nvSpPr>
          <p:cNvPr id="17" name="Rounded Rectangle 16">
            <a:extLst>
              <a:ext uri="{FF2B5EF4-FFF2-40B4-BE49-F238E27FC236}">
                <a16:creationId xmlns:a16="http://schemas.microsoft.com/office/drawing/2014/main" id="{DAA64E81-2BFD-CCB0-2876-C8C48A4C8C2C}"/>
              </a:ext>
            </a:extLst>
          </p:cNvPr>
          <p:cNvSpPr/>
          <p:nvPr/>
        </p:nvSpPr>
        <p:spPr>
          <a:xfrm>
            <a:off x="3094489" y="1725984"/>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English Videos: Fun Grammar</a:t>
            </a:r>
          </a:p>
        </p:txBody>
      </p:sp>
      <p:sp>
        <p:nvSpPr>
          <p:cNvPr id="18" name="Rounded Rectangle 17">
            <a:extLst>
              <a:ext uri="{FF2B5EF4-FFF2-40B4-BE49-F238E27FC236}">
                <a16:creationId xmlns:a16="http://schemas.microsoft.com/office/drawing/2014/main" id="{3D800E44-D7D7-D98E-740A-CBDE10EA3228}"/>
              </a:ext>
            </a:extLst>
          </p:cNvPr>
          <p:cNvSpPr/>
          <p:nvPr/>
        </p:nvSpPr>
        <p:spPr>
          <a:xfrm>
            <a:off x="5632013" y="1727058"/>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Maths</a:t>
            </a:r>
            <a:r>
              <a:rPr lang="en-US" dirty="0"/>
              <a:t> Videos: Great Decimals</a:t>
            </a:r>
          </a:p>
        </p:txBody>
      </p:sp>
      <p:sp>
        <p:nvSpPr>
          <p:cNvPr id="19" name="Rounded Rectangle 18">
            <a:extLst>
              <a:ext uri="{FF2B5EF4-FFF2-40B4-BE49-F238E27FC236}">
                <a16:creationId xmlns:a16="http://schemas.microsoft.com/office/drawing/2014/main" id="{FDF0A102-10DC-01EC-041D-7639D15D41A0}"/>
              </a:ext>
            </a:extLst>
          </p:cNvPr>
          <p:cNvSpPr/>
          <p:nvPr/>
        </p:nvSpPr>
        <p:spPr>
          <a:xfrm>
            <a:off x="8158134" y="1727058"/>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Writing Videos: How to write True Story</a:t>
            </a:r>
          </a:p>
        </p:txBody>
      </p:sp>
      <p:sp>
        <p:nvSpPr>
          <p:cNvPr id="31" name="Rounded Rectangle 30">
            <a:extLst>
              <a:ext uri="{FF2B5EF4-FFF2-40B4-BE49-F238E27FC236}">
                <a16:creationId xmlns:a16="http://schemas.microsoft.com/office/drawing/2014/main" id="{45780A72-6992-0DFE-B470-CDACA7130DA3}"/>
              </a:ext>
            </a:extLst>
          </p:cNvPr>
          <p:cNvSpPr/>
          <p:nvPr/>
        </p:nvSpPr>
        <p:spPr>
          <a:xfrm>
            <a:off x="3103725" y="4037987"/>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English Videos: Fun Grammar</a:t>
            </a:r>
          </a:p>
        </p:txBody>
      </p:sp>
      <p:sp>
        <p:nvSpPr>
          <p:cNvPr id="32" name="Rounded Rectangle 31">
            <a:extLst>
              <a:ext uri="{FF2B5EF4-FFF2-40B4-BE49-F238E27FC236}">
                <a16:creationId xmlns:a16="http://schemas.microsoft.com/office/drawing/2014/main" id="{2D35553F-A11D-35E0-BA82-BD2DCE5C56C4}"/>
              </a:ext>
            </a:extLst>
          </p:cNvPr>
          <p:cNvSpPr/>
          <p:nvPr/>
        </p:nvSpPr>
        <p:spPr>
          <a:xfrm>
            <a:off x="5632013" y="4050913"/>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t>Maths</a:t>
            </a:r>
            <a:r>
              <a:rPr lang="en-US" dirty="0"/>
              <a:t> Videos: Great Decimals</a:t>
            </a:r>
          </a:p>
        </p:txBody>
      </p:sp>
      <p:sp>
        <p:nvSpPr>
          <p:cNvPr id="33" name="Rounded Rectangle 32">
            <a:extLst>
              <a:ext uri="{FF2B5EF4-FFF2-40B4-BE49-F238E27FC236}">
                <a16:creationId xmlns:a16="http://schemas.microsoft.com/office/drawing/2014/main" id="{7985069C-87AF-85F9-46F7-C12EBEA0C5A4}"/>
              </a:ext>
            </a:extLst>
          </p:cNvPr>
          <p:cNvSpPr/>
          <p:nvPr/>
        </p:nvSpPr>
        <p:spPr>
          <a:xfrm>
            <a:off x="8158134" y="4050913"/>
            <a:ext cx="1728132" cy="194624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Writing Videos: How to write True Story</a:t>
            </a:r>
          </a:p>
        </p:txBody>
      </p:sp>
      <p:sp>
        <p:nvSpPr>
          <p:cNvPr id="42" name="TextBox 41">
            <a:extLst>
              <a:ext uri="{FF2B5EF4-FFF2-40B4-BE49-F238E27FC236}">
                <a16:creationId xmlns:a16="http://schemas.microsoft.com/office/drawing/2014/main" id="{CBBCAD29-ABD1-3D9C-37E5-845526C24AAB}"/>
              </a:ext>
            </a:extLst>
          </p:cNvPr>
          <p:cNvSpPr txBox="1"/>
          <p:nvPr/>
        </p:nvSpPr>
        <p:spPr>
          <a:xfrm>
            <a:off x="3103725" y="1416595"/>
            <a:ext cx="1284839" cy="338554"/>
          </a:xfrm>
          <a:prstGeom prst="rect">
            <a:avLst/>
          </a:prstGeom>
          <a:noFill/>
        </p:spPr>
        <p:txBody>
          <a:bodyPr wrap="none" rtlCol="0">
            <a:spAutoFit/>
          </a:bodyPr>
          <a:lstStyle/>
          <a:p>
            <a:r>
              <a:rPr lang="en-US" sz="1600" dirty="0"/>
              <a:t>Easy to Learn</a:t>
            </a:r>
          </a:p>
        </p:txBody>
      </p:sp>
      <p:sp>
        <p:nvSpPr>
          <p:cNvPr id="43" name="TextBox 42">
            <a:extLst>
              <a:ext uri="{FF2B5EF4-FFF2-40B4-BE49-F238E27FC236}">
                <a16:creationId xmlns:a16="http://schemas.microsoft.com/office/drawing/2014/main" id="{491945A4-1ADB-FD1D-73BA-BE9F2B258A6C}"/>
              </a:ext>
            </a:extLst>
          </p:cNvPr>
          <p:cNvSpPr txBox="1"/>
          <p:nvPr/>
        </p:nvSpPr>
        <p:spPr>
          <a:xfrm>
            <a:off x="3056582" y="3658602"/>
            <a:ext cx="1921360" cy="338554"/>
          </a:xfrm>
          <a:prstGeom prst="rect">
            <a:avLst/>
          </a:prstGeom>
          <a:noFill/>
        </p:spPr>
        <p:txBody>
          <a:bodyPr wrap="none" rtlCol="0">
            <a:spAutoFit/>
          </a:bodyPr>
          <a:lstStyle/>
          <a:p>
            <a:r>
              <a:rPr lang="en-US" sz="1600" dirty="0"/>
              <a:t>Ready for Interesting</a:t>
            </a:r>
          </a:p>
        </p:txBody>
      </p:sp>
      <p:cxnSp>
        <p:nvCxnSpPr>
          <p:cNvPr id="45" name="Elbow Connector 44">
            <a:extLst>
              <a:ext uri="{FF2B5EF4-FFF2-40B4-BE49-F238E27FC236}">
                <a16:creationId xmlns:a16="http://schemas.microsoft.com/office/drawing/2014/main" id="{91C5C94C-22AE-1E68-395D-BB53370092FB}"/>
              </a:ext>
            </a:extLst>
          </p:cNvPr>
          <p:cNvCxnSpPr>
            <a:cxnSpLocks/>
          </p:cNvCxnSpPr>
          <p:nvPr/>
        </p:nvCxnSpPr>
        <p:spPr>
          <a:xfrm>
            <a:off x="1848637" y="1725984"/>
            <a:ext cx="772112" cy="388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25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34DF741-87FF-31BB-54CE-3CC71DBFA623}"/>
              </a:ext>
            </a:extLst>
          </p:cNvPr>
          <p:cNvSpPr/>
          <p:nvPr/>
        </p:nvSpPr>
        <p:spPr>
          <a:xfrm>
            <a:off x="2865715" y="1772838"/>
            <a:ext cx="7511467" cy="21033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1D31DAA-FEFF-27E1-01ED-F68737E0D518}"/>
              </a:ext>
            </a:extLst>
          </p:cNvPr>
          <p:cNvSpPr/>
          <p:nvPr/>
        </p:nvSpPr>
        <p:spPr>
          <a:xfrm>
            <a:off x="1053296" y="648182"/>
            <a:ext cx="10081550" cy="59493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36561-4105-5A74-9D7A-E5E4E7770DA4}"/>
              </a:ext>
            </a:extLst>
          </p:cNvPr>
          <p:cNvSpPr txBox="1"/>
          <p:nvPr/>
        </p:nvSpPr>
        <p:spPr>
          <a:xfrm>
            <a:off x="9419308" y="663590"/>
            <a:ext cx="1594154" cy="369332"/>
          </a:xfrm>
          <a:prstGeom prst="rect">
            <a:avLst/>
          </a:prstGeom>
          <a:noFill/>
        </p:spPr>
        <p:txBody>
          <a:bodyPr wrap="none" rtlCol="0">
            <a:spAutoFit/>
          </a:bodyPr>
          <a:lstStyle/>
          <a:p>
            <a:r>
              <a:rPr lang="en-US" dirty="0"/>
              <a:t>User Name: PV</a:t>
            </a:r>
          </a:p>
        </p:txBody>
      </p:sp>
      <p:sp>
        <p:nvSpPr>
          <p:cNvPr id="20" name="TextBox 19">
            <a:extLst>
              <a:ext uri="{FF2B5EF4-FFF2-40B4-BE49-F238E27FC236}">
                <a16:creationId xmlns:a16="http://schemas.microsoft.com/office/drawing/2014/main" id="{E4B5791C-9186-4263-9E36-D3F81F622AFF}"/>
              </a:ext>
            </a:extLst>
          </p:cNvPr>
          <p:cNvSpPr txBox="1"/>
          <p:nvPr/>
        </p:nvSpPr>
        <p:spPr>
          <a:xfrm>
            <a:off x="1012014" y="40643"/>
            <a:ext cx="5774722" cy="707886"/>
          </a:xfrm>
          <a:prstGeom prst="rect">
            <a:avLst/>
          </a:prstGeom>
          <a:noFill/>
        </p:spPr>
        <p:txBody>
          <a:bodyPr wrap="none" rtlCol="0">
            <a:spAutoFit/>
          </a:bodyPr>
          <a:lstStyle/>
          <a:p>
            <a:r>
              <a:rPr lang="en-US" sz="4000" dirty="0"/>
              <a:t>PRACTICE PAGE : SCREEN 5</a:t>
            </a:r>
          </a:p>
        </p:txBody>
      </p:sp>
      <p:sp>
        <p:nvSpPr>
          <p:cNvPr id="2" name="TextBox 1">
            <a:extLst>
              <a:ext uri="{FF2B5EF4-FFF2-40B4-BE49-F238E27FC236}">
                <a16:creationId xmlns:a16="http://schemas.microsoft.com/office/drawing/2014/main" id="{AEFD1BC9-EB22-36DB-AB40-551044F3A336}"/>
              </a:ext>
            </a:extLst>
          </p:cNvPr>
          <p:cNvSpPr txBox="1"/>
          <p:nvPr/>
        </p:nvSpPr>
        <p:spPr>
          <a:xfrm>
            <a:off x="1215342" y="740780"/>
            <a:ext cx="1856790" cy="646331"/>
          </a:xfrm>
          <a:prstGeom prst="rect">
            <a:avLst/>
          </a:prstGeom>
          <a:noFill/>
        </p:spPr>
        <p:txBody>
          <a:bodyPr wrap="none" rtlCol="0">
            <a:spAutoFit/>
          </a:bodyPr>
          <a:lstStyle/>
          <a:p>
            <a:r>
              <a:rPr lang="en-US" dirty="0"/>
              <a:t>Date: 26/02/2024</a:t>
            </a:r>
          </a:p>
          <a:p>
            <a:r>
              <a:rPr lang="en-US" dirty="0"/>
              <a:t>Year 5</a:t>
            </a:r>
          </a:p>
        </p:txBody>
      </p:sp>
      <p:sp>
        <p:nvSpPr>
          <p:cNvPr id="7" name="TextBox 6">
            <a:extLst>
              <a:ext uri="{FF2B5EF4-FFF2-40B4-BE49-F238E27FC236}">
                <a16:creationId xmlns:a16="http://schemas.microsoft.com/office/drawing/2014/main" id="{C991E527-DB9E-5783-1AE5-F03735B3C69E}"/>
              </a:ext>
            </a:extLst>
          </p:cNvPr>
          <p:cNvSpPr txBox="1"/>
          <p:nvPr/>
        </p:nvSpPr>
        <p:spPr>
          <a:xfrm>
            <a:off x="1124271" y="1164925"/>
            <a:ext cx="1427190" cy="5520101"/>
          </a:xfrm>
          <a:prstGeom prst="rect">
            <a:avLst/>
          </a:prstGeom>
          <a:noFill/>
        </p:spPr>
        <p:txBody>
          <a:bodyPr wrap="square" rtlCol="0">
            <a:spAutoFit/>
          </a:bodyPr>
          <a:lstStyle/>
          <a:p>
            <a:pPr>
              <a:lnSpc>
                <a:spcPct val="250000"/>
              </a:lnSpc>
            </a:pPr>
            <a:r>
              <a:rPr lang="en-US" u="sng" dirty="0"/>
              <a:t>LEARN</a:t>
            </a:r>
          </a:p>
          <a:p>
            <a:pPr>
              <a:lnSpc>
                <a:spcPct val="250000"/>
              </a:lnSpc>
            </a:pPr>
            <a:r>
              <a:rPr lang="en-US" u="sng" dirty="0"/>
              <a:t>PRACTICE</a:t>
            </a:r>
          </a:p>
          <a:p>
            <a:pPr>
              <a:lnSpc>
                <a:spcPct val="250000"/>
              </a:lnSpc>
            </a:pPr>
            <a:r>
              <a:rPr lang="en-US" u="sng" dirty="0"/>
              <a:t>ASSESSMENT</a:t>
            </a:r>
          </a:p>
          <a:p>
            <a:pPr>
              <a:lnSpc>
                <a:spcPct val="250000"/>
              </a:lnSpc>
            </a:pPr>
            <a:r>
              <a:rPr lang="en-US" u="sng" dirty="0"/>
              <a:t>RESULTS</a:t>
            </a:r>
          </a:p>
          <a:p>
            <a:pPr>
              <a:lnSpc>
                <a:spcPct val="250000"/>
              </a:lnSpc>
            </a:pPr>
            <a:r>
              <a:rPr lang="en-US" u="sng" dirty="0"/>
              <a:t>GAMES</a:t>
            </a:r>
          </a:p>
          <a:p>
            <a:pPr>
              <a:lnSpc>
                <a:spcPct val="250000"/>
              </a:lnSpc>
            </a:pPr>
            <a:r>
              <a:rPr lang="en-US" u="sng" dirty="0"/>
              <a:t>READ</a:t>
            </a:r>
          </a:p>
          <a:p>
            <a:pPr>
              <a:lnSpc>
                <a:spcPct val="250000"/>
              </a:lnSpc>
            </a:pPr>
            <a:r>
              <a:rPr lang="en-US" u="sng" dirty="0"/>
              <a:t>FUN VOCAB</a:t>
            </a:r>
          </a:p>
          <a:p>
            <a:pPr>
              <a:lnSpc>
                <a:spcPct val="250000"/>
              </a:lnSpc>
            </a:pPr>
            <a:endParaRPr lang="en-US" u="sng" dirty="0"/>
          </a:p>
        </p:txBody>
      </p:sp>
      <p:sp>
        <p:nvSpPr>
          <p:cNvPr id="8" name="Rectangle 7">
            <a:extLst>
              <a:ext uri="{FF2B5EF4-FFF2-40B4-BE49-F238E27FC236}">
                <a16:creationId xmlns:a16="http://schemas.microsoft.com/office/drawing/2014/main" id="{A23356AB-EB81-D323-52E4-4049A1D3DCF4}"/>
              </a:ext>
            </a:extLst>
          </p:cNvPr>
          <p:cNvSpPr/>
          <p:nvPr/>
        </p:nvSpPr>
        <p:spPr>
          <a:xfrm>
            <a:off x="2622436" y="1048330"/>
            <a:ext cx="8061820" cy="49946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5D7536-14A0-216C-B733-EBD50C287C23}"/>
              </a:ext>
            </a:extLst>
          </p:cNvPr>
          <p:cNvSpPr txBox="1"/>
          <p:nvPr/>
        </p:nvSpPr>
        <p:spPr>
          <a:xfrm>
            <a:off x="5089736" y="1043996"/>
            <a:ext cx="3580532" cy="461665"/>
          </a:xfrm>
          <a:prstGeom prst="rect">
            <a:avLst/>
          </a:prstGeom>
          <a:noFill/>
        </p:spPr>
        <p:txBody>
          <a:bodyPr wrap="none" rtlCol="0">
            <a:spAutoFit/>
          </a:bodyPr>
          <a:lstStyle/>
          <a:p>
            <a:r>
              <a:rPr lang="en-US" sz="2400" dirty="0"/>
              <a:t>Practice – Have Fun Play !!!</a:t>
            </a:r>
          </a:p>
        </p:txBody>
      </p:sp>
      <p:sp>
        <p:nvSpPr>
          <p:cNvPr id="10" name="Rectangle 9">
            <a:extLst>
              <a:ext uri="{FF2B5EF4-FFF2-40B4-BE49-F238E27FC236}">
                <a16:creationId xmlns:a16="http://schemas.microsoft.com/office/drawing/2014/main" id="{0915B843-ED78-A55F-1CAD-FE8B88DCDEEB}"/>
              </a:ext>
            </a:extLst>
          </p:cNvPr>
          <p:cNvSpPr/>
          <p:nvPr/>
        </p:nvSpPr>
        <p:spPr>
          <a:xfrm>
            <a:off x="7717873" y="6180936"/>
            <a:ext cx="3216340" cy="228253"/>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ASK ME ANYTHING - FUN FRIEND!!!</a:t>
            </a:r>
            <a:endParaRPr lang="en-US" dirty="0">
              <a:solidFill>
                <a:schemeClr val="tx1"/>
              </a:solidFill>
            </a:endParaRPr>
          </a:p>
        </p:txBody>
      </p:sp>
      <p:sp>
        <p:nvSpPr>
          <p:cNvPr id="17" name="Rounded Rectangle 16">
            <a:extLst>
              <a:ext uri="{FF2B5EF4-FFF2-40B4-BE49-F238E27FC236}">
                <a16:creationId xmlns:a16="http://schemas.microsoft.com/office/drawing/2014/main" id="{DAA64E81-2BFD-CCB0-2876-C8C48A4C8C2C}"/>
              </a:ext>
            </a:extLst>
          </p:cNvPr>
          <p:cNvSpPr/>
          <p:nvPr/>
        </p:nvSpPr>
        <p:spPr>
          <a:xfrm>
            <a:off x="3160565" y="1738910"/>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tx1"/>
                </a:solidFill>
              </a:rPr>
              <a:t>English Practice Fun Grammar</a:t>
            </a:r>
          </a:p>
        </p:txBody>
      </p:sp>
      <p:sp>
        <p:nvSpPr>
          <p:cNvPr id="18" name="Rounded Rectangle 17">
            <a:extLst>
              <a:ext uri="{FF2B5EF4-FFF2-40B4-BE49-F238E27FC236}">
                <a16:creationId xmlns:a16="http://schemas.microsoft.com/office/drawing/2014/main" id="{3D800E44-D7D7-D98E-740A-CBDE10EA3228}"/>
              </a:ext>
            </a:extLst>
          </p:cNvPr>
          <p:cNvSpPr/>
          <p:nvPr/>
        </p:nvSpPr>
        <p:spPr>
          <a:xfrm>
            <a:off x="5698089" y="1739984"/>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solidFill>
                  <a:schemeClr val="tx1"/>
                </a:solidFill>
              </a:rPr>
              <a:t>Maths</a:t>
            </a:r>
            <a:r>
              <a:rPr lang="en-US" dirty="0">
                <a:solidFill>
                  <a:schemeClr val="tx1"/>
                </a:solidFill>
              </a:rPr>
              <a:t> Practice Great Decimals</a:t>
            </a:r>
          </a:p>
        </p:txBody>
      </p:sp>
      <p:sp>
        <p:nvSpPr>
          <p:cNvPr id="19" name="Rounded Rectangle 18">
            <a:extLst>
              <a:ext uri="{FF2B5EF4-FFF2-40B4-BE49-F238E27FC236}">
                <a16:creationId xmlns:a16="http://schemas.microsoft.com/office/drawing/2014/main" id="{FDF0A102-10DC-01EC-041D-7639D15D41A0}"/>
              </a:ext>
            </a:extLst>
          </p:cNvPr>
          <p:cNvSpPr/>
          <p:nvPr/>
        </p:nvSpPr>
        <p:spPr>
          <a:xfrm>
            <a:off x="8224210" y="1739984"/>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tx1"/>
                </a:solidFill>
              </a:rPr>
              <a:t>Enjoy Writing Be Creative</a:t>
            </a:r>
          </a:p>
        </p:txBody>
      </p:sp>
      <p:sp>
        <p:nvSpPr>
          <p:cNvPr id="31" name="Rounded Rectangle 30">
            <a:extLst>
              <a:ext uri="{FF2B5EF4-FFF2-40B4-BE49-F238E27FC236}">
                <a16:creationId xmlns:a16="http://schemas.microsoft.com/office/drawing/2014/main" id="{45780A72-6992-0DFE-B470-CDACA7130DA3}"/>
              </a:ext>
            </a:extLst>
          </p:cNvPr>
          <p:cNvSpPr/>
          <p:nvPr/>
        </p:nvSpPr>
        <p:spPr>
          <a:xfrm>
            <a:off x="3169801" y="4050913"/>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tx1"/>
                </a:solidFill>
              </a:rPr>
              <a:t>English Practice Fun Grammar</a:t>
            </a:r>
          </a:p>
        </p:txBody>
      </p:sp>
      <p:sp>
        <p:nvSpPr>
          <p:cNvPr id="32" name="Rounded Rectangle 31">
            <a:extLst>
              <a:ext uri="{FF2B5EF4-FFF2-40B4-BE49-F238E27FC236}">
                <a16:creationId xmlns:a16="http://schemas.microsoft.com/office/drawing/2014/main" id="{2D35553F-A11D-35E0-BA82-BD2DCE5C56C4}"/>
              </a:ext>
            </a:extLst>
          </p:cNvPr>
          <p:cNvSpPr/>
          <p:nvPr/>
        </p:nvSpPr>
        <p:spPr>
          <a:xfrm>
            <a:off x="5632013" y="4050913"/>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err="1">
                <a:solidFill>
                  <a:schemeClr val="tx1"/>
                </a:solidFill>
              </a:rPr>
              <a:t>Maths</a:t>
            </a:r>
            <a:r>
              <a:rPr lang="en-US" dirty="0">
                <a:solidFill>
                  <a:schemeClr val="tx1"/>
                </a:solidFill>
              </a:rPr>
              <a:t> Practice Great Decimals</a:t>
            </a:r>
          </a:p>
        </p:txBody>
      </p:sp>
      <p:sp>
        <p:nvSpPr>
          <p:cNvPr id="33" name="Rounded Rectangle 32">
            <a:extLst>
              <a:ext uri="{FF2B5EF4-FFF2-40B4-BE49-F238E27FC236}">
                <a16:creationId xmlns:a16="http://schemas.microsoft.com/office/drawing/2014/main" id="{7985069C-87AF-85F9-46F7-C12EBEA0C5A4}"/>
              </a:ext>
            </a:extLst>
          </p:cNvPr>
          <p:cNvSpPr/>
          <p:nvPr/>
        </p:nvSpPr>
        <p:spPr>
          <a:xfrm>
            <a:off x="8158134" y="4050913"/>
            <a:ext cx="1728132" cy="1946246"/>
          </a:xfrm>
          <a:prstGeom prst="roundRect">
            <a:avLst/>
          </a:prstGeom>
          <a:solidFill>
            <a:srgbClr val="B3D1BE"/>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chemeClr val="tx1"/>
                </a:solidFill>
              </a:rPr>
              <a:t>Enjoy Writing Be Creative</a:t>
            </a:r>
          </a:p>
        </p:txBody>
      </p:sp>
      <p:sp>
        <p:nvSpPr>
          <p:cNvPr id="42" name="TextBox 41">
            <a:extLst>
              <a:ext uri="{FF2B5EF4-FFF2-40B4-BE49-F238E27FC236}">
                <a16:creationId xmlns:a16="http://schemas.microsoft.com/office/drawing/2014/main" id="{CBBCAD29-ABD1-3D9C-37E5-845526C24AAB}"/>
              </a:ext>
            </a:extLst>
          </p:cNvPr>
          <p:cNvSpPr txBox="1"/>
          <p:nvPr/>
        </p:nvSpPr>
        <p:spPr>
          <a:xfrm>
            <a:off x="3103725" y="1416595"/>
            <a:ext cx="549446" cy="338554"/>
          </a:xfrm>
          <a:prstGeom prst="rect">
            <a:avLst/>
          </a:prstGeom>
          <a:noFill/>
        </p:spPr>
        <p:txBody>
          <a:bodyPr wrap="none" rtlCol="0">
            <a:spAutoFit/>
          </a:bodyPr>
          <a:lstStyle/>
          <a:p>
            <a:r>
              <a:rPr lang="en-US" sz="1600" dirty="0"/>
              <a:t>Easy</a:t>
            </a:r>
          </a:p>
        </p:txBody>
      </p:sp>
      <p:sp>
        <p:nvSpPr>
          <p:cNvPr id="43" name="TextBox 42">
            <a:extLst>
              <a:ext uri="{FF2B5EF4-FFF2-40B4-BE49-F238E27FC236}">
                <a16:creationId xmlns:a16="http://schemas.microsoft.com/office/drawing/2014/main" id="{491945A4-1ADB-FD1D-73BA-BE9F2B258A6C}"/>
              </a:ext>
            </a:extLst>
          </p:cNvPr>
          <p:cNvSpPr txBox="1"/>
          <p:nvPr/>
        </p:nvSpPr>
        <p:spPr>
          <a:xfrm>
            <a:off x="3056582" y="3658602"/>
            <a:ext cx="998863" cy="338554"/>
          </a:xfrm>
          <a:prstGeom prst="rect">
            <a:avLst/>
          </a:prstGeom>
          <a:noFill/>
        </p:spPr>
        <p:txBody>
          <a:bodyPr wrap="none" rtlCol="0">
            <a:spAutoFit/>
          </a:bodyPr>
          <a:lstStyle/>
          <a:p>
            <a:r>
              <a:rPr lang="en-US" sz="1600" dirty="0"/>
              <a:t>Challenge</a:t>
            </a:r>
          </a:p>
        </p:txBody>
      </p:sp>
      <p:cxnSp>
        <p:nvCxnSpPr>
          <p:cNvPr id="45" name="Elbow Connector 44">
            <a:extLst>
              <a:ext uri="{FF2B5EF4-FFF2-40B4-BE49-F238E27FC236}">
                <a16:creationId xmlns:a16="http://schemas.microsoft.com/office/drawing/2014/main" id="{91C5C94C-22AE-1E68-395D-BB53370092FB}"/>
              </a:ext>
            </a:extLst>
          </p:cNvPr>
          <p:cNvCxnSpPr>
            <a:cxnSpLocks/>
          </p:cNvCxnSpPr>
          <p:nvPr/>
        </p:nvCxnSpPr>
        <p:spPr>
          <a:xfrm flipV="1">
            <a:off x="2155971" y="2114026"/>
            <a:ext cx="464778" cy="2516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6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31DAA-FEFF-27E1-01ED-F68737E0D518}"/>
              </a:ext>
            </a:extLst>
          </p:cNvPr>
          <p:cNvSpPr/>
          <p:nvPr/>
        </p:nvSpPr>
        <p:spPr>
          <a:xfrm>
            <a:off x="1053296" y="864066"/>
            <a:ext cx="3451592" cy="31710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B5791C-9186-4263-9E36-D3F81F622AFF}"/>
              </a:ext>
            </a:extLst>
          </p:cNvPr>
          <p:cNvSpPr txBox="1"/>
          <p:nvPr/>
        </p:nvSpPr>
        <p:spPr>
          <a:xfrm>
            <a:off x="2691619" y="8445"/>
            <a:ext cx="7600670" cy="707886"/>
          </a:xfrm>
          <a:prstGeom prst="rect">
            <a:avLst/>
          </a:prstGeom>
          <a:noFill/>
        </p:spPr>
        <p:txBody>
          <a:bodyPr wrap="none" rtlCol="0">
            <a:spAutoFit/>
          </a:bodyPr>
          <a:lstStyle/>
          <a:p>
            <a:pPr algn="ctr"/>
            <a:r>
              <a:rPr lang="en-US" sz="4000" dirty="0"/>
              <a:t>VOCAB, CHATBOT AND READ PAGES</a:t>
            </a:r>
          </a:p>
        </p:txBody>
      </p:sp>
      <p:sp>
        <p:nvSpPr>
          <p:cNvPr id="7" name="Rectangle 6">
            <a:extLst>
              <a:ext uri="{FF2B5EF4-FFF2-40B4-BE49-F238E27FC236}">
                <a16:creationId xmlns:a16="http://schemas.microsoft.com/office/drawing/2014/main" id="{7042896E-25F8-7A37-ACB3-961D31156067}"/>
              </a:ext>
            </a:extLst>
          </p:cNvPr>
          <p:cNvSpPr/>
          <p:nvPr/>
        </p:nvSpPr>
        <p:spPr>
          <a:xfrm>
            <a:off x="2439327" y="1276481"/>
            <a:ext cx="1703257" cy="2852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RECORD BY YOUR VOICE</a:t>
            </a:r>
          </a:p>
        </p:txBody>
      </p:sp>
      <p:sp>
        <p:nvSpPr>
          <p:cNvPr id="8" name="Rectangle 7">
            <a:extLst>
              <a:ext uri="{FF2B5EF4-FFF2-40B4-BE49-F238E27FC236}">
                <a16:creationId xmlns:a16="http://schemas.microsoft.com/office/drawing/2014/main" id="{5E6808D3-B615-8163-75EF-01E593AFBAEC}"/>
              </a:ext>
            </a:extLst>
          </p:cNvPr>
          <p:cNvSpPr/>
          <p:nvPr/>
        </p:nvSpPr>
        <p:spPr>
          <a:xfrm>
            <a:off x="1238593" y="1266183"/>
            <a:ext cx="1166069" cy="2852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TEXT</a:t>
            </a:r>
          </a:p>
        </p:txBody>
      </p:sp>
      <p:sp>
        <p:nvSpPr>
          <p:cNvPr id="9" name="TextBox 8">
            <a:extLst>
              <a:ext uri="{FF2B5EF4-FFF2-40B4-BE49-F238E27FC236}">
                <a16:creationId xmlns:a16="http://schemas.microsoft.com/office/drawing/2014/main" id="{F7934879-E586-0C75-87D4-30D07DC8A3C1}"/>
              </a:ext>
            </a:extLst>
          </p:cNvPr>
          <p:cNvSpPr txBox="1"/>
          <p:nvPr/>
        </p:nvSpPr>
        <p:spPr>
          <a:xfrm>
            <a:off x="1087961" y="1419094"/>
            <a:ext cx="3184077" cy="2438488"/>
          </a:xfrm>
          <a:prstGeom prst="rect">
            <a:avLst/>
          </a:prstGeom>
          <a:noFill/>
        </p:spPr>
        <p:txBody>
          <a:bodyPr wrap="none" rtlCol="0">
            <a:spAutoFit/>
          </a:bodyPr>
          <a:lstStyle/>
          <a:p>
            <a:pPr marL="342900" indent="-342900">
              <a:lnSpc>
                <a:spcPct val="300000"/>
              </a:lnSpc>
              <a:buAutoNum type="arabicPeriod"/>
            </a:pPr>
            <a:r>
              <a:rPr lang="en-US" dirty="0"/>
              <a:t>Word – Meaning – Sentence</a:t>
            </a:r>
          </a:p>
          <a:p>
            <a:pPr marL="342900" indent="-342900">
              <a:lnSpc>
                <a:spcPct val="300000"/>
              </a:lnSpc>
              <a:buAutoNum type="arabicPeriod"/>
            </a:pPr>
            <a:r>
              <a:rPr lang="en-US" dirty="0"/>
              <a:t>Word – </a:t>
            </a:r>
          </a:p>
          <a:p>
            <a:pPr>
              <a:lnSpc>
                <a:spcPct val="300000"/>
              </a:lnSpc>
            </a:pPr>
            <a:r>
              <a:rPr lang="en-US" dirty="0"/>
              <a:t>99. Word – Meaning - Sentence</a:t>
            </a:r>
          </a:p>
        </p:txBody>
      </p:sp>
      <p:sp>
        <p:nvSpPr>
          <p:cNvPr id="10" name="TextBox 9">
            <a:extLst>
              <a:ext uri="{FF2B5EF4-FFF2-40B4-BE49-F238E27FC236}">
                <a16:creationId xmlns:a16="http://schemas.microsoft.com/office/drawing/2014/main" id="{D87144DD-77AE-923A-0D89-26406A799E5D}"/>
              </a:ext>
            </a:extLst>
          </p:cNvPr>
          <p:cNvSpPr txBox="1"/>
          <p:nvPr/>
        </p:nvSpPr>
        <p:spPr>
          <a:xfrm>
            <a:off x="1492560" y="872239"/>
            <a:ext cx="2323393" cy="369332"/>
          </a:xfrm>
          <a:prstGeom prst="rect">
            <a:avLst/>
          </a:prstGeom>
          <a:noFill/>
        </p:spPr>
        <p:txBody>
          <a:bodyPr wrap="none" rtlCol="0">
            <a:spAutoFit/>
          </a:bodyPr>
          <a:lstStyle/>
          <a:p>
            <a:r>
              <a:rPr lang="en-US" dirty="0"/>
              <a:t>My Vibrant Vocabulary</a:t>
            </a:r>
          </a:p>
        </p:txBody>
      </p:sp>
      <p:grpSp>
        <p:nvGrpSpPr>
          <p:cNvPr id="15" name="Group 14">
            <a:extLst>
              <a:ext uri="{FF2B5EF4-FFF2-40B4-BE49-F238E27FC236}">
                <a16:creationId xmlns:a16="http://schemas.microsoft.com/office/drawing/2014/main" id="{7C20E834-6482-AC24-B2AE-540691DF1845}"/>
              </a:ext>
            </a:extLst>
          </p:cNvPr>
          <p:cNvGrpSpPr/>
          <p:nvPr/>
        </p:nvGrpSpPr>
        <p:grpSpPr>
          <a:xfrm>
            <a:off x="4707795" y="3429000"/>
            <a:ext cx="3451592" cy="3171039"/>
            <a:chOff x="5702195" y="1486183"/>
            <a:chExt cx="3451592" cy="3171039"/>
          </a:xfrm>
        </p:grpSpPr>
        <p:sp>
          <p:nvSpPr>
            <p:cNvPr id="11" name="Rectangle 10">
              <a:extLst>
                <a:ext uri="{FF2B5EF4-FFF2-40B4-BE49-F238E27FC236}">
                  <a16:creationId xmlns:a16="http://schemas.microsoft.com/office/drawing/2014/main" id="{03556E33-4E51-9678-D83E-9800F6BCD932}"/>
                </a:ext>
              </a:extLst>
            </p:cNvPr>
            <p:cNvSpPr/>
            <p:nvPr/>
          </p:nvSpPr>
          <p:spPr>
            <a:xfrm>
              <a:off x="5702195" y="1486183"/>
              <a:ext cx="3451592" cy="31710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ED2FBC7-7542-624F-B9AE-E9938BD5A5E0}"/>
                </a:ext>
              </a:extLst>
            </p:cNvPr>
            <p:cNvSpPr txBox="1"/>
            <p:nvPr/>
          </p:nvSpPr>
          <p:spPr>
            <a:xfrm>
              <a:off x="5880684" y="1501053"/>
              <a:ext cx="2945102" cy="369332"/>
            </a:xfrm>
            <a:prstGeom prst="rect">
              <a:avLst/>
            </a:prstGeom>
            <a:noFill/>
          </p:spPr>
          <p:txBody>
            <a:bodyPr wrap="none" rtlCol="0">
              <a:spAutoFit/>
            </a:bodyPr>
            <a:lstStyle/>
            <a:p>
              <a:r>
                <a:rPr lang="en-US" dirty="0"/>
                <a:t>Ask Me Anything - Fun Friend</a:t>
              </a:r>
            </a:p>
          </p:txBody>
        </p:sp>
        <p:sp>
          <p:nvSpPr>
            <p:cNvPr id="13" name="Rectangle 12">
              <a:extLst>
                <a:ext uri="{FF2B5EF4-FFF2-40B4-BE49-F238E27FC236}">
                  <a16:creationId xmlns:a16="http://schemas.microsoft.com/office/drawing/2014/main" id="{501F8C8D-216C-EAD8-9828-08C517D41BE8}"/>
                </a:ext>
              </a:extLst>
            </p:cNvPr>
            <p:cNvSpPr/>
            <p:nvPr/>
          </p:nvSpPr>
          <p:spPr>
            <a:xfrm>
              <a:off x="5988342" y="4035105"/>
              <a:ext cx="2729786" cy="494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QUESTION : What is Astronomy? </a:t>
              </a:r>
              <a:endParaRPr lang="en-US" dirty="0"/>
            </a:p>
          </p:txBody>
        </p:sp>
        <p:sp>
          <p:nvSpPr>
            <p:cNvPr id="14" name="Rectangle 13">
              <a:extLst>
                <a:ext uri="{FF2B5EF4-FFF2-40B4-BE49-F238E27FC236}">
                  <a16:creationId xmlns:a16="http://schemas.microsoft.com/office/drawing/2014/main" id="{1D295171-944B-8A05-193D-E7C4993E045B}"/>
                </a:ext>
              </a:extLst>
            </p:cNvPr>
            <p:cNvSpPr/>
            <p:nvPr/>
          </p:nvSpPr>
          <p:spPr>
            <a:xfrm>
              <a:off x="5988244" y="1965688"/>
              <a:ext cx="2729786" cy="17141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900" b="0" i="0" dirty="0">
                  <a:solidFill>
                    <a:srgbClr val="4D5156"/>
                  </a:solidFill>
                  <a:effectLst/>
                  <a:latin typeface="arial" panose="020B0604020202020204" pitchFamily="34" charset="0"/>
                </a:rPr>
                <a:t>The book ‘WHAT IS ASTRONOMY ?’ is about fundamental ideas in astronomy that everyone should know about. This book is about ideas that you could’ve come up with. The book studies about the astronomy.</a:t>
              </a:r>
              <a:endParaRPr lang="en-US" sz="900" dirty="0"/>
            </a:p>
          </p:txBody>
        </p:sp>
      </p:grpSp>
      <p:grpSp>
        <p:nvGrpSpPr>
          <p:cNvPr id="18" name="Group 17">
            <a:extLst>
              <a:ext uri="{FF2B5EF4-FFF2-40B4-BE49-F238E27FC236}">
                <a16:creationId xmlns:a16="http://schemas.microsoft.com/office/drawing/2014/main" id="{2D2A087B-0006-2941-BACA-54B8B6F79AAE}"/>
              </a:ext>
            </a:extLst>
          </p:cNvPr>
          <p:cNvGrpSpPr/>
          <p:nvPr/>
        </p:nvGrpSpPr>
        <p:grpSpPr>
          <a:xfrm>
            <a:off x="8362295" y="748529"/>
            <a:ext cx="3451592" cy="3171039"/>
            <a:chOff x="5702195" y="1486183"/>
            <a:chExt cx="3451592" cy="3171039"/>
          </a:xfrm>
        </p:grpSpPr>
        <p:sp>
          <p:nvSpPr>
            <p:cNvPr id="19" name="Rectangle 18">
              <a:extLst>
                <a:ext uri="{FF2B5EF4-FFF2-40B4-BE49-F238E27FC236}">
                  <a16:creationId xmlns:a16="http://schemas.microsoft.com/office/drawing/2014/main" id="{441917F5-96B7-A406-80CF-A929B1C940E0}"/>
                </a:ext>
              </a:extLst>
            </p:cNvPr>
            <p:cNvSpPr/>
            <p:nvPr/>
          </p:nvSpPr>
          <p:spPr>
            <a:xfrm>
              <a:off x="5702195" y="1486183"/>
              <a:ext cx="3451592" cy="31710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DF43863-04B3-9A43-7B5D-C7700573C584}"/>
                </a:ext>
              </a:extLst>
            </p:cNvPr>
            <p:cNvSpPr txBox="1"/>
            <p:nvPr/>
          </p:nvSpPr>
          <p:spPr>
            <a:xfrm>
              <a:off x="5880684" y="1501053"/>
              <a:ext cx="1751505" cy="369332"/>
            </a:xfrm>
            <a:prstGeom prst="rect">
              <a:avLst/>
            </a:prstGeom>
            <a:noFill/>
          </p:spPr>
          <p:txBody>
            <a:bodyPr wrap="none" rtlCol="0">
              <a:spAutoFit/>
            </a:bodyPr>
            <a:lstStyle/>
            <a:p>
              <a:r>
                <a:rPr lang="en-US" dirty="0"/>
                <a:t>READ ANYTHING</a:t>
              </a:r>
            </a:p>
          </p:txBody>
        </p:sp>
      </p:grpSp>
      <p:sp>
        <p:nvSpPr>
          <p:cNvPr id="34" name="TextBox 33">
            <a:extLst>
              <a:ext uri="{FF2B5EF4-FFF2-40B4-BE49-F238E27FC236}">
                <a16:creationId xmlns:a16="http://schemas.microsoft.com/office/drawing/2014/main" id="{E92F97A9-6E3B-E9C8-8A12-A212C7554BDF}"/>
              </a:ext>
            </a:extLst>
          </p:cNvPr>
          <p:cNvSpPr txBox="1"/>
          <p:nvPr/>
        </p:nvSpPr>
        <p:spPr>
          <a:xfrm>
            <a:off x="8540784" y="864066"/>
            <a:ext cx="904415" cy="2750112"/>
          </a:xfrm>
          <a:prstGeom prst="rect">
            <a:avLst/>
          </a:prstGeom>
          <a:noFill/>
        </p:spPr>
        <p:txBody>
          <a:bodyPr wrap="none" rtlCol="0">
            <a:spAutoFit/>
          </a:bodyPr>
          <a:lstStyle/>
          <a:p>
            <a:pPr>
              <a:lnSpc>
                <a:spcPct val="250000"/>
              </a:lnSpc>
            </a:pPr>
            <a:r>
              <a:rPr lang="en-US" dirty="0"/>
              <a:t>BOOK1</a:t>
            </a:r>
          </a:p>
          <a:p>
            <a:pPr>
              <a:lnSpc>
                <a:spcPct val="250000"/>
              </a:lnSpc>
            </a:pPr>
            <a:r>
              <a:rPr lang="en-US" dirty="0"/>
              <a:t>BOOK2</a:t>
            </a:r>
          </a:p>
          <a:p>
            <a:pPr>
              <a:lnSpc>
                <a:spcPct val="250000"/>
              </a:lnSpc>
            </a:pPr>
            <a:r>
              <a:rPr lang="en-US" dirty="0"/>
              <a:t>…..</a:t>
            </a:r>
          </a:p>
          <a:p>
            <a:pPr>
              <a:lnSpc>
                <a:spcPct val="250000"/>
              </a:lnSpc>
            </a:pPr>
            <a:r>
              <a:rPr lang="en-US" dirty="0"/>
              <a:t>BOOK 3</a:t>
            </a:r>
          </a:p>
        </p:txBody>
      </p:sp>
      <p:sp>
        <p:nvSpPr>
          <p:cNvPr id="43" name="Rectangle 42">
            <a:extLst>
              <a:ext uri="{FF2B5EF4-FFF2-40B4-BE49-F238E27FC236}">
                <a16:creationId xmlns:a16="http://schemas.microsoft.com/office/drawing/2014/main" id="{AA8BDACF-7688-A7B3-BBC6-27A139066F0C}"/>
              </a:ext>
            </a:extLst>
          </p:cNvPr>
          <p:cNvSpPr/>
          <p:nvPr/>
        </p:nvSpPr>
        <p:spPr>
          <a:xfrm>
            <a:off x="10350995" y="1188991"/>
            <a:ext cx="1271323" cy="230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WATCH IN VIDEO</a:t>
            </a:r>
          </a:p>
        </p:txBody>
      </p:sp>
      <p:sp>
        <p:nvSpPr>
          <p:cNvPr id="44" name="Rectangle 43">
            <a:extLst>
              <a:ext uri="{FF2B5EF4-FFF2-40B4-BE49-F238E27FC236}">
                <a16:creationId xmlns:a16="http://schemas.microsoft.com/office/drawing/2014/main" id="{23E0129C-3DF8-5069-CA6C-A8B8C2CA69F9}"/>
              </a:ext>
            </a:extLst>
          </p:cNvPr>
          <p:cNvSpPr/>
          <p:nvPr/>
        </p:nvSpPr>
        <p:spPr>
          <a:xfrm>
            <a:off x="9533372" y="1188991"/>
            <a:ext cx="758918" cy="230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TEXT</a:t>
            </a:r>
          </a:p>
        </p:txBody>
      </p:sp>
      <p:sp>
        <p:nvSpPr>
          <p:cNvPr id="45" name="Rectangle 44">
            <a:extLst>
              <a:ext uri="{FF2B5EF4-FFF2-40B4-BE49-F238E27FC236}">
                <a16:creationId xmlns:a16="http://schemas.microsoft.com/office/drawing/2014/main" id="{FC6F3A4F-C163-1DBD-1A60-0F386AF8435D}"/>
              </a:ext>
            </a:extLst>
          </p:cNvPr>
          <p:cNvSpPr/>
          <p:nvPr/>
        </p:nvSpPr>
        <p:spPr>
          <a:xfrm>
            <a:off x="9475242" y="1573193"/>
            <a:ext cx="1751505" cy="10322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900" b="0" i="0" dirty="0">
                <a:solidFill>
                  <a:srgbClr val="4D5156"/>
                </a:solidFill>
                <a:effectLst/>
                <a:latin typeface="arial" panose="020B0604020202020204" pitchFamily="34" charset="0"/>
              </a:rPr>
              <a:t>This is an account of the many ways in which the Sun affects our planet, how its influence has changed over the last few centuries and millennia, and the extent to which we can predict its future impact.</a:t>
            </a:r>
            <a:endParaRPr lang="en-US" sz="900" dirty="0"/>
          </a:p>
        </p:txBody>
      </p:sp>
      <p:pic>
        <p:nvPicPr>
          <p:cNvPr id="46" name="Picture 45">
            <a:extLst>
              <a:ext uri="{FF2B5EF4-FFF2-40B4-BE49-F238E27FC236}">
                <a16:creationId xmlns:a16="http://schemas.microsoft.com/office/drawing/2014/main" id="{876E959F-393A-F738-D7E5-4CD8D80229EE}"/>
              </a:ext>
            </a:extLst>
          </p:cNvPr>
          <p:cNvPicPr>
            <a:picLocks noChangeAspect="1"/>
          </p:cNvPicPr>
          <p:nvPr/>
        </p:nvPicPr>
        <p:blipFill>
          <a:blip r:embed="rId2"/>
          <a:stretch>
            <a:fillRect/>
          </a:stretch>
        </p:blipFill>
        <p:spPr>
          <a:xfrm>
            <a:off x="9445199" y="2674673"/>
            <a:ext cx="1981200" cy="1092200"/>
          </a:xfrm>
          <a:prstGeom prst="rect">
            <a:avLst/>
          </a:prstGeom>
        </p:spPr>
      </p:pic>
    </p:spTree>
    <p:extLst>
      <p:ext uri="{BB962C8B-B14F-4D97-AF65-F5344CB8AC3E}">
        <p14:creationId xmlns:p14="http://schemas.microsoft.com/office/powerpoint/2010/main" val="803480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B1EA771-F22B-0242-A2D9-23B5F4875573}">
  <we:reference id="wa200005566" version="3.0.0.2" store="en-AU"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192</TotalTime>
  <Words>437</Words>
  <Application>Microsoft Macintosh PowerPoint</Application>
  <PresentationFormat>Widescreen</PresentationFormat>
  <Paragraphs>128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Eswaripriya Thangaraj</dc:creator>
  <cp:lastModifiedBy>Eswaripriya Thangaraj</cp:lastModifiedBy>
  <cp:revision>5</cp:revision>
  <dcterms:created xsi:type="dcterms:W3CDTF">2024-02-28T02:56:33Z</dcterms:created>
  <dcterms:modified xsi:type="dcterms:W3CDTF">2024-02-28T06:09:00Z</dcterms:modified>
</cp:coreProperties>
</file>