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8"/>
    <p:restoredTop sz="97030"/>
  </p:normalViewPr>
  <p:slideViewPr>
    <p:cSldViewPr snapToGrid="0">
      <p:cViewPr varScale="1">
        <p:scale>
          <a:sx n="138" d="100"/>
          <a:sy n="138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1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4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1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6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9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3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3/3/24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3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3/3/24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3/3/24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0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6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8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37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5" r:id="rId6"/>
    <p:sldLayoutId id="2147483730" r:id="rId7"/>
    <p:sldLayoutId id="2147483731" r:id="rId8"/>
    <p:sldLayoutId id="2147483732" r:id="rId9"/>
    <p:sldLayoutId id="2147483734" r:id="rId10"/>
    <p:sldLayoutId id="214748373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329184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BF2B36B-4D1C-9E0A-B17B-23D805AE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32918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BBE8D91-A348-8E7A-364C-2E10E7649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99025"/>
            <a:ext cx="3395134" cy="379292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Life Saver AI 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B0C43-B058-D90A-AE58-3DF9B01DD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78479"/>
            <a:ext cx="3017520" cy="11011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Step 4: Identify Business Functions and Summarise How the SuperMinds will enhance them</a:t>
            </a:r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2BFC1E26-029C-A730-0B39-FAB6CCC1F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3" r="3443" b="-2"/>
          <a:stretch/>
        </p:blipFill>
        <p:spPr>
          <a:xfrm>
            <a:off x="4513772" y="723901"/>
            <a:ext cx="6948602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1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2879-4722-70D4-4D0C-9DEE67D2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286502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Summarization of </a:t>
            </a:r>
            <a:r>
              <a:rPr lang="en-US" dirty="0" err="1"/>
              <a:t>superminds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BCC8C-3FD5-CD09-42AB-BBD754C2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3/3/24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505A9-2588-EAF0-3837-5C4DAC0F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5235C6-6CC2-8587-0E80-45B020B238D3}"/>
              </a:ext>
            </a:extLst>
          </p:cNvPr>
          <p:cNvSpPr/>
          <p:nvPr/>
        </p:nvSpPr>
        <p:spPr>
          <a:xfrm>
            <a:off x="822035" y="2618549"/>
            <a:ext cx="10691265" cy="3403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Dirz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619C95-5AF9-F8C5-3A5E-4778C48A8684}"/>
              </a:ext>
            </a:extLst>
          </p:cNvPr>
          <p:cNvGrpSpPr/>
          <p:nvPr/>
        </p:nvGrpSpPr>
        <p:grpSpPr>
          <a:xfrm>
            <a:off x="1129085" y="2838618"/>
            <a:ext cx="2962615" cy="3006293"/>
            <a:chOff x="1129085" y="2838618"/>
            <a:chExt cx="2962615" cy="3006293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063D73B-7FDD-BFE4-71EB-93F965E3A09C}"/>
                </a:ext>
              </a:extLst>
            </p:cNvPr>
            <p:cNvSpPr/>
            <p:nvPr/>
          </p:nvSpPr>
          <p:spPr>
            <a:xfrm>
              <a:off x="1129085" y="2838618"/>
              <a:ext cx="2671638" cy="57249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Research and Development</a:t>
              </a:r>
            </a:p>
          </p:txBody>
        </p:sp>
        <p:sp>
          <p:nvSpPr>
            <p:cNvPr id="15" name="Snip Single Corner of Rectangle 14">
              <a:extLst>
                <a:ext uri="{FF2B5EF4-FFF2-40B4-BE49-F238E27FC236}">
                  <a16:creationId xmlns:a16="http://schemas.microsoft.com/office/drawing/2014/main" id="{467735CE-DC4A-D05C-7CF7-B79331329614}"/>
                </a:ext>
              </a:extLst>
            </p:cNvPr>
            <p:cNvSpPr/>
            <p:nvPr/>
          </p:nvSpPr>
          <p:spPr>
            <a:xfrm>
              <a:off x="1147555" y="3752037"/>
              <a:ext cx="2944145" cy="2092874"/>
            </a:xfrm>
            <a:prstGeom prst="snip1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/>
                <a:t>Patients Emergency Evaluation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/>
                <a:t>Real-Time Mobile Alert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/>
                <a:t>Durable Materials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/>
                <a:t>Long Battery Life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/>
                <a:t>Store historical data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/>
                <a:t>All on Lower Cost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2E4B76-8EE7-5C07-29ED-768133D35AEE}"/>
                </a:ext>
              </a:extLst>
            </p:cNvPr>
            <p:cNvSpPr txBox="1"/>
            <p:nvPr/>
          </p:nvSpPr>
          <p:spPr>
            <a:xfrm>
              <a:off x="1129086" y="3443579"/>
              <a:ext cx="1189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A9F70A-CA4D-2F1E-949A-0274661FEF3C}"/>
                </a:ext>
              </a:extLst>
            </p:cNvPr>
            <p:cNvCxnSpPr/>
            <p:nvPr/>
          </p:nvCxnSpPr>
          <p:spPr>
            <a:xfrm>
              <a:off x="2464904" y="3459151"/>
              <a:ext cx="0" cy="2928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7558A2-D3AC-3989-1A7D-3506C7904DE5}"/>
              </a:ext>
            </a:extLst>
          </p:cNvPr>
          <p:cNvGrpSpPr/>
          <p:nvPr/>
        </p:nvGrpSpPr>
        <p:grpSpPr>
          <a:xfrm>
            <a:off x="4692840" y="2838618"/>
            <a:ext cx="2944145" cy="3006293"/>
            <a:chOff x="1129083" y="2838618"/>
            <a:chExt cx="2944145" cy="300629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587C252-2070-F2BD-F33E-9FF72F20EFC1}"/>
                </a:ext>
              </a:extLst>
            </p:cNvPr>
            <p:cNvSpPr/>
            <p:nvPr/>
          </p:nvSpPr>
          <p:spPr>
            <a:xfrm>
              <a:off x="1129085" y="2838618"/>
              <a:ext cx="2671638" cy="57249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Production</a:t>
              </a:r>
            </a:p>
          </p:txBody>
        </p:sp>
        <p:sp>
          <p:nvSpPr>
            <p:cNvPr id="22" name="Snip Single Corner of Rectangle 21">
              <a:extLst>
                <a:ext uri="{FF2B5EF4-FFF2-40B4-BE49-F238E27FC236}">
                  <a16:creationId xmlns:a16="http://schemas.microsoft.com/office/drawing/2014/main" id="{613E425E-086A-B262-E508-1B45312CBF1A}"/>
                </a:ext>
              </a:extLst>
            </p:cNvPr>
            <p:cNvSpPr/>
            <p:nvPr/>
          </p:nvSpPr>
          <p:spPr>
            <a:xfrm>
              <a:off x="1129083" y="3812911"/>
              <a:ext cx="2944145" cy="2032000"/>
            </a:xfrm>
            <a:prstGeom prst="snip1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/>
                <a:t>Zero Defect hardware and software by rigorous testing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/>
                <a:t>Always On application with no downtime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/>
                <a:t>Faster production without compromising quality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D9CFAE-3A5E-5BC1-2729-E86B30C07E33}"/>
                </a:ext>
              </a:extLst>
            </p:cNvPr>
            <p:cNvSpPr txBox="1"/>
            <p:nvPr/>
          </p:nvSpPr>
          <p:spPr>
            <a:xfrm>
              <a:off x="1129085" y="3443579"/>
              <a:ext cx="2209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DECIDE &amp; ACT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EB4F79-1CC4-E5F6-CFE9-E09DC5AE4A9B}"/>
              </a:ext>
            </a:extLst>
          </p:cNvPr>
          <p:cNvCxnSpPr/>
          <p:nvPr/>
        </p:nvCxnSpPr>
        <p:spPr>
          <a:xfrm>
            <a:off x="6810613" y="3462563"/>
            <a:ext cx="0" cy="292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uble Bracket 25">
            <a:extLst>
              <a:ext uri="{FF2B5EF4-FFF2-40B4-BE49-F238E27FC236}">
                <a16:creationId xmlns:a16="http://schemas.microsoft.com/office/drawing/2014/main" id="{E4AA1273-5A6D-E5B4-98DC-63DA7648D091}"/>
              </a:ext>
            </a:extLst>
          </p:cNvPr>
          <p:cNvSpPr/>
          <p:nvPr/>
        </p:nvSpPr>
        <p:spPr>
          <a:xfrm>
            <a:off x="4193613" y="2838618"/>
            <a:ext cx="348610" cy="300181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Drive by Hyper Connectivity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5C3716-5366-6353-10DB-0BD3946F689F}"/>
              </a:ext>
            </a:extLst>
          </p:cNvPr>
          <p:cNvGrpSpPr/>
          <p:nvPr/>
        </p:nvGrpSpPr>
        <p:grpSpPr>
          <a:xfrm>
            <a:off x="8158029" y="2871791"/>
            <a:ext cx="3233870" cy="3006293"/>
            <a:chOff x="1129083" y="2838618"/>
            <a:chExt cx="3233870" cy="3006293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77856B6-1918-B24D-AB47-A460AFFDC0C4}"/>
                </a:ext>
              </a:extLst>
            </p:cNvPr>
            <p:cNvSpPr/>
            <p:nvPr/>
          </p:nvSpPr>
          <p:spPr>
            <a:xfrm>
              <a:off x="1129085" y="2838618"/>
              <a:ext cx="2671638" cy="57249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Sales &amp; Marketing</a:t>
              </a:r>
            </a:p>
          </p:txBody>
        </p:sp>
        <p:sp>
          <p:nvSpPr>
            <p:cNvPr id="29" name="Snip Single Corner of Rectangle 28">
              <a:extLst>
                <a:ext uri="{FF2B5EF4-FFF2-40B4-BE49-F238E27FC236}">
                  <a16:creationId xmlns:a16="http://schemas.microsoft.com/office/drawing/2014/main" id="{0A732522-ED6F-04C1-B6AE-B0FD8E6F8168}"/>
                </a:ext>
              </a:extLst>
            </p:cNvPr>
            <p:cNvSpPr/>
            <p:nvPr/>
          </p:nvSpPr>
          <p:spPr>
            <a:xfrm>
              <a:off x="1129083" y="3812911"/>
              <a:ext cx="3233870" cy="2032000"/>
            </a:xfrm>
            <a:prstGeom prst="snip1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/>
                <a:t>Expand customer-base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/>
                <a:t>Link with AI healthcare community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/>
                <a:t>Branding by differentiating from competitive markets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/>
                <a:t>Identify &amp; create strong bond with customer segments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487250F-D4F3-3C9A-35C4-F406295F2CD6}"/>
                </a:ext>
              </a:extLst>
            </p:cNvPr>
            <p:cNvSpPr txBox="1"/>
            <p:nvPr/>
          </p:nvSpPr>
          <p:spPr>
            <a:xfrm>
              <a:off x="1129084" y="3443579"/>
              <a:ext cx="2671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SENSE &amp; LEARN</a:t>
              </a:r>
            </a:p>
          </p:txBody>
        </p:sp>
      </p:grpSp>
      <p:sp>
        <p:nvSpPr>
          <p:cNvPr id="31" name="Double Bracket 30">
            <a:extLst>
              <a:ext uri="{FF2B5EF4-FFF2-40B4-BE49-F238E27FC236}">
                <a16:creationId xmlns:a16="http://schemas.microsoft.com/office/drawing/2014/main" id="{B8BBE20F-441A-EC3F-CEDE-1B3F87D5636E}"/>
              </a:ext>
            </a:extLst>
          </p:cNvPr>
          <p:cNvSpPr/>
          <p:nvPr/>
        </p:nvSpPr>
        <p:spPr>
          <a:xfrm>
            <a:off x="7737243" y="2878276"/>
            <a:ext cx="348610" cy="300181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AI Tech &amp; Super Mind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4C53C5-2B4D-4EA6-6D62-2FDEFBA84F63}"/>
              </a:ext>
            </a:extLst>
          </p:cNvPr>
          <p:cNvCxnSpPr/>
          <p:nvPr/>
        </p:nvCxnSpPr>
        <p:spPr>
          <a:xfrm>
            <a:off x="10325049" y="3520025"/>
            <a:ext cx="0" cy="292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EE4D6D-BB75-FCDD-2315-2D5E7EEE1A9A}"/>
              </a:ext>
            </a:extLst>
          </p:cNvPr>
          <p:cNvGrpSpPr/>
          <p:nvPr/>
        </p:nvGrpSpPr>
        <p:grpSpPr>
          <a:xfrm>
            <a:off x="3452191" y="1547857"/>
            <a:ext cx="5287618" cy="914400"/>
            <a:chOff x="2623930" y="1566408"/>
            <a:chExt cx="5287618" cy="9144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46FEB9E-AD07-C646-569F-1423930A08BD}"/>
                </a:ext>
              </a:extLst>
            </p:cNvPr>
            <p:cNvSpPr/>
            <p:nvPr/>
          </p:nvSpPr>
          <p:spPr>
            <a:xfrm>
              <a:off x="2623930" y="1598213"/>
              <a:ext cx="5287618" cy="8507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7846065-A9FE-BEF3-614E-782DA74BA5B1}"/>
                </a:ext>
              </a:extLst>
            </p:cNvPr>
            <p:cNvGrpSpPr/>
            <p:nvPr/>
          </p:nvGrpSpPr>
          <p:grpSpPr>
            <a:xfrm>
              <a:off x="2886805" y="1566408"/>
              <a:ext cx="4366838" cy="914400"/>
              <a:chOff x="2997642" y="1578063"/>
              <a:chExt cx="4366838" cy="9144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37D3225-09EC-D1B6-9DFD-2E46CA3F575F}"/>
                  </a:ext>
                </a:extLst>
              </p:cNvPr>
              <p:cNvSpPr/>
              <p:nvPr/>
            </p:nvSpPr>
            <p:spPr>
              <a:xfrm>
                <a:off x="2997642" y="1685677"/>
                <a:ext cx="3029447" cy="69176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Life Saver AI Ring</a:t>
                </a:r>
              </a:p>
            </p:txBody>
          </p:sp>
          <p:pic>
            <p:nvPicPr>
              <p:cNvPr id="40" name="Graphic 39" descr="Ring outline">
                <a:extLst>
                  <a:ext uri="{FF2B5EF4-FFF2-40B4-BE49-F238E27FC236}">
                    <a16:creationId xmlns:a16="http://schemas.microsoft.com/office/drawing/2014/main" id="{C916AFDF-2419-A046-D078-F46AB7575A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50080" y="1578063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1721983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109</Words>
  <Application>Microsoft Macintosh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Calisto MT</vt:lpstr>
      <vt:lpstr>Univers Condensed</vt:lpstr>
      <vt:lpstr>ChronicleVTI</vt:lpstr>
      <vt:lpstr>Life Saver AI Ring</vt:lpstr>
      <vt:lpstr>Summarization of superminds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Saver AI Ring</dc:title>
  <dc:creator>Eswaripriya Thangaraj</dc:creator>
  <cp:lastModifiedBy>Eswaripriya Thangaraj</cp:lastModifiedBy>
  <cp:revision>3</cp:revision>
  <dcterms:created xsi:type="dcterms:W3CDTF">2024-03-02T23:35:35Z</dcterms:created>
  <dcterms:modified xsi:type="dcterms:W3CDTF">2024-03-03T00:46:58Z</dcterms:modified>
</cp:coreProperties>
</file>