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CA859A-5F0B-C24F-A6FB-8614AFEB4390}">
          <p14:sldIdLst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690"/>
  </p:normalViewPr>
  <p:slideViewPr>
    <p:cSldViewPr snapToGrid="0">
      <p:cViewPr varScale="1">
        <p:scale>
          <a:sx n="111" d="100"/>
          <a:sy n="11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01D35-C4BC-F546-A041-0A8AF9F85C7E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738B-C081-2849-946C-5C438BD5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738B-C081-2849-946C-5C438BD5D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30BA-86A3-F100-33CB-90CA356D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E0D6-3E37-53B4-5294-3F1C7DB6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64EC-3346-00FF-F304-8D0EA965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A442-6EEB-8EF9-B3AB-0E9EDFCC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F39B-6AF3-B68D-AEE6-5673982C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AC1C-FF9B-BD57-20A0-DE50DB0F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49994-A174-A5E4-7552-7092B769C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B232-6B9A-1E9F-EAFF-BAF753FB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E813E-2F19-6E63-B36E-1262C753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DDA5-8D6F-DC15-E8B9-0FED1A8A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A8BBF-CB75-1C46-0611-245492E51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A49D5-4057-D3F5-9D75-94CB229C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4D78-7339-37BE-7E08-3432974B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7C51-3FC6-8101-4AB2-A07F28FF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6FC9-422B-8C62-0C97-6D3D6211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F57E-766C-AAAF-6DB7-0231594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B6FE-AC0A-8DD4-AC03-F4FBFFCF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9828-39E3-212D-971C-7030C4CE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309D-2B90-F4B6-B278-0D2B6CF8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471B-63C6-1FD7-A462-CD7B177B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6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CBA0-B48A-1A5F-3A48-779492FD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1152-32A7-23D4-B9F9-00E5A7C6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6B7D-688D-8630-77ED-FF907A07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3B1E-CEBC-CCEC-BD1C-BF232240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3531-9387-7BE8-0907-641A6E60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C097-8EAB-FE3C-95FA-5E44164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A18E-D29C-636D-79DF-0F688A1FD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8CCC-E13D-DBC8-6845-B0CD79BDB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8C1A-D6EF-4C15-C429-8A2478E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82AF5-BC5D-8D74-C03A-A4AC845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104F-082E-63D5-7BED-626A4456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C255-BF6C-739B-48CE-053BCE16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89510-E17B-3661-B5E5-15C72409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156D7-7BE0-7780-3D48-D4B1AA41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B351B-2DF2-20D4-3F14-4BFF34FF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8880-F303-0156-E7FA-AA4406BA5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AADE3-CE44-7304-0EDE-CC9285D5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5E9D6-0228-A57F-76D1-C1E06014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2B3D4-0292-EE02-3085-49BCDB78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01BB-4D99-CC67-D008-D3B414E3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1A657-55EF-8DB7-C0A0-17DB7097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E8FAF-7CC6-7CCE-63DD-025CE35C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C74AE-F19C-77A6-0589-4BFF3FAD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F65E3-BDFA-706B-8EA7-69C00E24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E7BD4-E08A-6E7A-A50B-059C95AA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C553-2DC5-C811-D6D4-C7BBE3BC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7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AE48-92DB-21E5-B91D-6A7BE1D0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709A-02CB-6E49-C54E-BD0CA75A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5B7D-8EA5-38AC-CC34-358CF39F2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3071-8D7A-E2D0-31BC-40FA2697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FCF88-12B0-7504-C10C-A634431B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4AC34-615D-105A-4A58-246BD4C5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12CC-BD4B-71D1-CB68-76B9D4B4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48A2B-8091-62A9-E3AE-7D7288CF1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22B94-8B51-1D81-8AC6-A1E8EB48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3F42-CF91-107E-6B5B-13FE23B5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49452-92FD-A64B-DCE6-B24967C6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1DCE-BDEF-B78D-90DC-B20A92E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E90B4-FF04-3EA1-FC3B-721DBA59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A472D-FDE8-50FF-6F7B-C14C9A50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1E5B-0292-FCD5-FB00-08DA89720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CD7CB-BE0F-6A40-B3DC-14AE1C49668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721C-96D5-7D37-5666-D131FA5EA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2833-7305-446E-DD14-0C4D4610B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6C5E7-FF44-E047-B72F-2471FE02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AEF84-8933-4FC1-A4C7-6DA722B34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11" r="1" b="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2CB97-8BF0-C5DE-2CC5-9F8D6D3B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AI Website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535B-29E0-CF3F-84A6-201949B5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Step 5 : Assess the Finance</a:t>
            </a:r>
          </a:p>
        </p:txBody>
      </p:sp>
    </p:spTree>
    <p:extLst>
      <p:ext uri="{BB962C8B-B14F-4D97-AF65-F5344CB8AC3E}">
        <p14:creationId xmlns:p14="http://schemas.microsoft.com/office/powerpoint/2010/main" val="88150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CA5C-2F84-4575-B261-18FB368A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30" y="15250"/>
            <a:ext cx="10228276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Step 5: Cost Analysis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D1C047-BAA3-A77A-93E4-EB8CB85259FC}"/>
              </a:ext>
            </a:extLst>
          </p:cNvPr>
          <p:cNvGrpSpPr/>
          <p:nvPr/>
        </p:nvGrpSpPr>
        <p:grpSpPr>
          <a:xfrm>
            <a:off x="1203058" y="884984"/>
            <a:ext cx="10801588" cy="5513210"/>
            <a:chOff x="855132" y="364783"/>
            <a:chExt cx="10801588" cy="55132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FE8D3-4DB8-2DF5-26F2-0CC645040426}"/>
                </a:ext>
              </a:extLst>
            </p:cNvPr>
            <p:cNvGrpSpPr/>
            <p:nvPr/>
          </p:nvGrpSpPr>
          <p:grpSpPr>
            <a:xfrm>
              <a:off x="856113" y="364783"/>
              <a:ext cx="10800607" cy="779044"/>
              <a:chOff x="1300583" y="-140347"/>
              <a:chExt cx="10800607" cy="7790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02BD39A-0DEC-844C-8BC6-E364C3F0D24C}"/>
                  </a:ext>
                </a:extLst>
              </p:cNvPr>
              <p:cNvSpPr/>
              <p:nvPr/>
            </p:nvSpPr>
            <p:spPr>
              <a:xfrm>
                <a:off x="1300583" y="-140347"/>
                <a:ext cx="10800607" cy="77904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Main </a:t>
                </a:r>
                <a:r>
                  <a:rPr lang="en-US" dirty="0">
                    <a:solidFill>
                      <a:schemeClr val="accent5"/>
                    </a:solidFill>
                  </a:rPr>
                  <a:t>Market Trend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28B9BB3-3F30-6359-1F0A-5EF143548FD7}"/>
                  </a:ext>
                </a:extLst>
              </p:cNvPr>
              <p:cNvSpPr/>
              <p:nvPr/>
            </p:nvSpPr>
            <p:spPr>
              <a:xfrm>
                <a:off x="4712348" y="-64774"/>
                <a:ext cx="4022082" cy="669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AI Enhanced Web Development</a:t>
                </a:r>
              </a:p>
              <a:p>
                <a:pPr algn="ctr"/>
                <a:r>
                  <a:rPr lang="en-US" sz="1400" dirty="0"/>
                  <a:t>Automated Content Generation</a:t>
                </a:r>
              </a:p>
              <a:p>
                <a:pPr algn="ctr"/>
                <a:r>
                  <a:rPr lang="en-US" sz="1400" dirty="0"/>
                  <a:t>Personalized User Experience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4A3BA7-5760-9675-8153-9B64A113DB04}"/>
                </a:ext>
              </a:extLst>
            </p:cNvPr>
            <p:cNvGrpSpPr/>
            <p:nvPr/>
          </p:nvGrpSpPr>
          <p:grpSpPr>
            <a:xfrm>
              <a:off x="903056" y="1374002"/>
              <a:ext cx="10753663" cy="897130"/>
              <a:chOff x="-3646572" y="-228359"/>
              <a:chExt cx="10753663" cy="89713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BC7F0A2-894B-570F-C581-301CC2D4AD35}"/>
                  </a:ext>
                </a:extLst>
              </p:cNvPr>
              <p:cNvSpPr/>
              <p:nvPr/>
            </p:nvSpPr>
            <p:spPr>
              <a:xfrm>
                <a:off x="-3646572" y="-228359"/>
                <a:ext cx="10753663" cy="8971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Unique </a:t>
                </a:r>
                <a:r>
                  <a:rPr lang="en-US" dirty="0">
                    <a:solidFill>
                      <a:schemeClr val="accent5"/>
                    </a:solidFill>
                  </a:rPr>
                  <a:t>Market Proposition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22986A0B-F5B7-CA65-602F-27B6B3684E66}"/>
                  </a:ext>
                </a:extLst>
              </p:cNvPr>
              <p:cNvSpPr/>
              <p:nvPr/>
            </p:nvSpPr>
            <p:spPr>
              <a:xfrm>
                <a:off x="-304253" y="-123324"/>
                <a:ext cx="4022082" cy="669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Low Cost</a:t>
                </a:r>
              </a:p>
              <a:p>
                <a:pPr algn="ctr"/>
                <a:r>
                  <a:rPr lang="en-US" sz="1400" dirty="0"/>
                  <a:t>Fast Roll-Out</a:t>
                </a:r>
              </a:p>
              <a:p>
                <a:pPr algn="ctr"/>
                <a:r>
                  <a:rPr lang="en-US" sz="1400" dirty="0"/>
                  <a:t>Serving to Small Sized Local Business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959C0F-952A-688C-7225-DF5D10562053}"/>
                </a:ext>
              </a:extLst>
            </p:cNvPr>
            <p:cNvGrpSpPr/>
            <p:nvPr/>
          </p:nvGrpSpPr>
          <p:grpSpPr>
            <a:xfrm>
              <a:off x="875007" y="3679325"/>
              <a:ext cx="10780737" cy="939067"/>
              <a:chOff x="-3674621" y="-74360"/>
              <a:chExt cx="10780737" cy="93906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263B1D9-A2D0-04D1-36F6-5AA18276A7BC}"/>
                  </a:ext>
                </a:extLst>
              </p:cNvPr>
              <p:cNvSpPr/>
              <p:nvPr/>
            </p:nvSpPr>
            <p:spPr>
              <a:xfrm>
                <a:off x="-3674621" y="-74360"/>
                <a:ext cx="10780737" cy="9390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Distribution </a:t>
                </a:r>
                <a:r>
                  <a:rPr lang="en-US" dirty="0">
                    <a:solidFill>
                      <a:schemeClr val="accent5"/>
                    </a:solidFill>
                  </a:rPr>
                  <a:t>Channels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D186117-A8EE-0339-29D7-66A1A5E59632}"/>
                  </a:ext>
                </a:extLst>
              </p:cNvPr>
              <p:cNvSpPr/>
              <p:nvPr/>
            </p:nvSpPr>
            <p:spPr>
              <a:xfrm>
                <a:off x="-316743" y="40624"/>
                <a:ext cx="4022082" cy="669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Online – Live Demo on how our product creates web in real time (within secs) with evaluation metrics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552463-4F31-6C1F-AA4B-B40AF94540D5}"/>
                </a:ext>
              </a:extLst>
            </p:cNvPr>
            <p:cNvGrpSpPr/>
            <p:nvPr/>
          </p:nvGrpSpPr>
          <p:grpSpPr>
            <a:xfrm>
              <a:off x="855132" y="4938925"/>
              <a:ext cx="10800606" cy="939068"/>
              <a:chOff x="692946" y="119810"/>
              <a:chExt cx="10800606" cy="93906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81EF1A-A990-28BF-C097-D35F72955130}"/>
                  </a:ext>
                </a:extLst>
              </p:cNvPr>
              <p:cNvSpPr/>
              <p:nvPr/>
            </p:nvSpPr>
            <p:spPr>
              <a:xfrm>
                <a:off x="692946" y="119810"/>
                <a:ext cx="10800606" cy="93906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Other</a:t>
                </a:r>
                <a:r>
                  <a:rPr lang="en-US" dirty="0">
                    <a:solidFill>
                      <a:schemeClr val="accent5"/>
                    </a:solidFill>
                  </a:rPr>
                  <a:t> Variable Cost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979E2C2-7035-EDDD-7D43-1EDE3DC33B37}"/>
                  </a:ext>
                </a:extLst>
              </p:cNvPr>
              <p:cNvSpPr/>
              <p:nvPr/>
            </p:nvSpPr>
            <p:spPr>
              <a:xfrm>
                <a:off x="4070699" y="254759"/>
                <a:ext cx="4022082" cy="669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Maintenance Procedures, Upgrade Product with New Generation or Handle Any Enhancements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7C334D-E15F-FC0F-A05A-EDF882265073}"/>
              </a:ext>
            </a:extLst>
          </p:cNvPr>
          <p:cNvGrpSpPr/>
          <p:nvPr/>
        </p:nvGrpSpPr>
        <p:grpSpPr>
          <a:xfrm>
            <a:off x="1250014" y="3104856"/>
            <a:ext cx="10753663" cy="779044"/>
            <a:chOff x="790946" y="2937316"/>
            <a:chExt cx="10753663" cy="77904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B248B9-E6AB-7BE8-804E-3E9010DCA86A}"/>
                </a:ext>
              </a:extLst>
            </p:cNvPr>
            <p:cNvSpPr/>
            <p:nvPr/>
          </p:nvSpPr>
          <p:spPr>
            <a:xfrm>
              <a:off x="790946" y="2937316"/>
              <a:ext cx="10753663" cy="7790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Technology</a:t>
              </a:r>
              <a:r>
                <a:rPr lang="en-US" dirty="0">
                  <a:solidFill>
                    <a:schemeClr val="accent5"/>
                  </a:solidFill>
                </a:rPr>
                <a:t> Investment Cost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289A6C4-8FD1-FCF1-16C8-800AE61254E3}"/>
                </a:ext>
              </a:extLst>
            </p:cNvPr>
            <p:cNvSpPr/>
            <p:nvPr/>
          </p:nvSpPr>
          <p:spPr>
            <a:xfrm>
              <a:off x="4121743" y="3000907"/>
              <a:ext cx="4022082" cy="6691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Cost for AI Tools, Infrastructure, Human Resources, Design Template &amp; External Data Acquisition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91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97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AI Website Designer</vt:lpstr>
      <vt:lpstr>Step 5: Cost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Eswaripriya Thangaraj</dc:creator>
  <cp:lastModifiedBy>Eswaripriya Thangaraj</cp:lastModifiedBy>
  <cp:revision>6</cp:revision>
  <dcterms:created xsi:type="dcterms:W3CDTF">2024-03-13T00:25:39Z</dcterms:created>
  <dcterms:modified xsi:type="dcterms:W3CDTF">2024-03-13T07:40:01Z</dcterms:modified>
</cp:coreProperties>
</file>