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8A289-8295-417A-B461-93E5EDC07CBC}" v="10" dt="2020-07-07T14:06:2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E103-9773-417F-B9DB-2A2829C3E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52A65-218B-4FAF-AE4F-FEB4AA92B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446E-2530-4D1D-A406-EBBFC794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DC94-27F8-459C-A583-96440CD0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5250-83D9-47FC-99D7-B854D8F9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F516-0A43-4F44-AB1C-02A7C9DC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9A143-2221-42B6-9623-DF4DC2A2A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F29E-FCD1-4186-8F35-45980BA1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6ADB-1A26-4895-8F1D-B75A7C7A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4D3D-AAC4-47A7-B3EA-57012D0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36231-39F6-4728-B02D-73CCA1895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BD388-1642-4A24-A6D2-C7951056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4E17-E315-42B1-826F-95348E41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1977-B5A8-4F3E-83E9-56FA4D61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3A14-2B83-4900-AD9F-BF7A47D8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622A-F07E-4B13-A8FB-6FB6A30D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D96C-F792-4284-BFFC-9AFA2F05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DE49-CA31-49F1-8DFB-24F3BBD2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B67A-319E-4E70-BEAA-2413BF1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E7B2-17D2-497F-8A1D-B7E20079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D0BC-CFAB-467E-B462-5805A307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9BF20-C7F5-4B4D-8354-8E44A77F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E76E-3317-4A32-B409-E42EFB4B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B866-241E-4076-AC1B-0EA5FEEF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5C8B-DA35-47C5-99B5-2BDD9F9D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5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9A0C-4047-426B-A18E-7BAB8FFC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F4D0-FC65-448E-8BEF-10CF2DF86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8AFD8-76A3-42A2-8B26-F8FD5B80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ED5C7-729F-41F4-8D97-713659E8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90C38-30F6-449F-9D0C-3D319935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7A685-125F-4C14-80B4-DB551F2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A5AF-0979-42F7-AB87-240FE26C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A760-3787-4DF0-8409-E6933890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784A2-54D8-48BF-AC5E-5F83F9A90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FB43C-CD6C-4983-9EF3-CBAABB204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FA325-3B11-4161-9D74-F79EC6A67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CDCBF-6ABD-4EE6-9C09-A49F0EF5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9602D-D7B8-43F1-AF07-A17A8440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82A03-6D4F-4C6A-ABCC-5525E6CA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5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E8C8-8D3C-4B8E-AC92-C6AC4153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85B37-BB24-498A-9B38-C48B5998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9C214-BB43-4B52-A674-86E5755D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17EF3-550D-4172-8E38-2FBD136C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968EB-2D71-480F-8C4C-709EC74D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53D34-71A2-4FF8-9D3D-78053309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E69B-54BB-493C-8C4C-72268C94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6556-D2FC-4E95-BA74-5C02566E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83F3-8855-4C70-AA3F-67D4AEAA9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16995-DAC2-4B14-AFAE-8779FF5EB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7B5C-D098-4CAE-98E1-9B43E793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70241-75E9-4CAC-A278-3C565360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E7BE-752A-4CC1-ACBD-61E88F6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93EC-B3DF-4555-AB19-7D8FAE11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2C199-22C3-4715-B0FC-F15D2F63F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87410-3B79-4C46-A450-5C9E233D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AE676-FFAB-4276-A551-32E0F1B3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F9845-C6DD-4FC3-99A1-F54B6854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87BB4-92DC-4B9B-AACB-F28F04EB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50E2C-62B7-48E8-AD52-7703644A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8EB3-8FF3-4578-9E3B-105A2CCC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0EDF-49FC-419F-BCDB-71F2C1106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9D103-A068-46A5-9C6D-EF3658E86348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1242-3CBF-4591-80D2-7B40FB46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1FA6-CCAA-4401-9BD8-828A71FB4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F636-54E3-41B9-83D4-C06C3B74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2B2D02-0342-4FA2-91BC-90AC5371F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2582069"/>
            <a:ext cx="9144000" cy="12660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88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rPr>
              <a:t>PVB Services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C34112-AFB7-4E30-8CAE-57BED533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3" y="1513191"/>
            <a:ext cx="3206547" cy="32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2B2D02-0342-4FA2-91BC-90AC5371F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2582069"/>
            <a:ext cx="9144000" cy="12660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8800" dirty="0">
                <a:solidFill>
                  <a:schemeClr val="accent5">
                    <a:lumMod val="75000"/>
                  </a:schemeClr>
                </a:solidFill>
                <a:latin typeface="Cooper Black" panose="0208090404030B020404" pitchFamily="18" charset="0"/>
              </a:rPr>
              <a:t>PVB Services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C34112-AFB7-4E30-8CAE-57BED533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3" y="1513191"/>
            <a:ext cx="3206547" cy="32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2B2D02-0342-4FA2-91BC-90AC5371F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2582069"/>
            <a:ext cx="9144000" cy="12660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8800" dirty="0">
                <a:latin typeface="Cooper Black" panose="0208090404030B020404" pitchFamily="18" charset="0"/>
              </a:rPr>
              <a:t>PVB Services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C34112-AFB7-4E30-8CAE-57BED533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3" y="1513191"/>
            <a:ext cx="3206547" cy="32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Mojtaba Kamarlouei</dc:creator>
  <cp:lastModifiedBy>ist424064@tecnico.ulisboa.pt</cp:lastModifiedBy>
  <cp:revision>1</cp:revision>
  <dcterms:created xsi:type="dcterms:W3CDTF">2020-07-07T14:02:59Z</dcterms:created>
  <dcterms:modified xsi:type="dcterms:W3CDTF">2020-07-07T14:07:06Z</dcterms:modified>
</cp:coreProperties>
</file>