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18:18:36.53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031.21484"/>
      <inkml:brushProperty name="anchorY" value="-13676.34668"/>
      <inkml:brushProperty name="scaleFactor" value="0.5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2C547F3-4048-4392-8E30-59DF2A365E04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46289B7-C272-4377-A4CC-7751FA176B7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7114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47F3-4048-4392-8E30-59DF2A365E04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89B7-C272-4377-A4CC-7751FA176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21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47F3-4048-4392-8E30-59DF2A365E04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89B7-C272-4377-A4CC-7751FA176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66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47F3-4048-4392-8E30-59DF2A365E04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89B7-C272-4377-A4CC-7751FA176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54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47F3-4048-4392-8E30-59DF2A365E04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89B7-C272-4377-A4CC-7751FA176B7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788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47F3-4048-4392-8E30-59DF2A365E04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89B7-C272-4377-A4CC-7751FA176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55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47F3-4048-4392-8E30-59DF2A365E04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89B7-C272-4377-A4CC-7751FA176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63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47F3-4048-4392-8E30-59DF2A365E04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89B7-C272-4377-A4CC-7751FA176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24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47F3-4048-4392-8E30-59DF2A365E04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89B7-C272-4377-A4CC-7751FA176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44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47F3-4048-4392-8E30-59DF2A365E04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89B7-C272-4377-A4CC-7751FA176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43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47F3-4048-4392-8E30-59DF2A365E04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89B7-C272-4377-A4CC-7751FA176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8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2C547F3-4048-4392-8E30-59DF2A365E04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46289B7-C272-4377-A4CC-7751FA176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3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B687F-CAFC-1AAD-A31F-8A6A773CB4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Текстовые доски </a:t>
            </a:r>
            <a:r>
              <a:rPr lang="en-US" dirty="0"/>
              <a:t>“</a:t>
            </a:r>
            <a:r>
              <a:rPr lang="en-US" dirty="0" err="1"/>
              <a:t>Teards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BD4921-AE93-3EF3-912E-4178276C7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5584" y="6186196"/>
            <a:ext cx="4304522" cy="1087016"/>
          </a:xfrm>
        </p:spPr>
        <p:txBody>
          <a:bodyPr/>
          <a:lstStyle/>
          <a:p>
            <a:r>
              <a:rPr lang="ru-RU" dirty="0"/>
              <a:t>Выполнил Егоров Пётр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CCC9647F-F678-31FA-1EEC-024400DD40E2}"/>
                  </a:ext>
                </a:extLst>
              </p14:cNvPr>
              <p14:cNvContentPartPr/>
              <p14:nvPr/>
            </p14:nvContentPartPr>
            <p14:xfrm>
              <a:off x="1002577" y="1622230"/>
              <a:ext cx="360" cy="36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CCC9647F-F678-31FA-1EEC-024400DD40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577" y="160423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913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0B272-BB36-3847-E29B-BEB028D3C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A38567-BD13-5AE3-00FA-A7BF13CA1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46960"/>
            <a:ext cx="9692640" cy="78640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Это приложение может создавать доски с текстовыми карточками и цветными метками</a:t>
            </a:r>
            <a:r>
              <a:rPr lang="en-US" dirty="0"/>
              <a:t>, </a:t>
            </a:r>
            <a:r>
              <a:rPr lang="ru-RU"/>
              <a:t>а </a:t>
            </a:r>
            <a:r>
              <a:rPr lang="ru-RU" dirty="0"/>
              <a:t>также есть возможность их редактировать.</a:t>
            </a:r>
          </a:p>
        </p:txBody>
      </p:sp>
    </p:spTree>
    <p:extLst>
      <p:ext uri="{BB962C8B-B14F-4D97-AF65-F5344CB8AC3E}">
        <p14:creationId xmlns:p14="http://schemas.microsoft.com/office/powerpoint/2010/main" val="346617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F0B72-2A2B-9AE1-1182-A51295DF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</a:t>
            </a:r>
            <a:r>
              <a:rPr lang="ru-RU" b="0" i="0" dirty="0">
                <a:effectLst/>
                <a:latin typeface="YS Text"/>
              </a:rPr>
              <a:t>технологии</a:t>
            </a:r>
            <a:r>
              <a:rPr lang="ru-RU" b="0" i="0" dirty="0">
                <a:solidFill>
                  <a:srgbClr val="4D4D4D"/>
                </a:solidFill>
                <a:effectLst/>
                <a:latin typeface="YS Text"/>
              </a:rPr>
              <a:t> </a:t>
            </a:r>
            <a:r>
              <a:rPr lang="ru-RU" b="0" i="0" dirty="0">
                <a:effectLst/>
                <a:latin typeface="YS Text"/>
              </a:rPr>
              <a:t>использовались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FDF2CE-452F-B2C2-4EEF-A91B7F246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Sqlite3</a:t>
            </a:r>
          </a:p>
          <a:p>
            <a:r>
              <a:rPr lang="en-US" dirty="0" err="1">
                <a:latin typeface="Roboto" panose="020B0604020202020204" pitchFamily="2" charset="0"/>
              </a:rPr>
              <a:t>J</a:t>
            </a:r>
            <a:r>
              <a:rPr lang="en-US" i="0" dirty="0" err="1">
                <a:effectLst/>
                <a:latin typeface="Roboto" panose="020B0604020202020204" pitchFamily="2" charset="0"/>
              </a:rPr>
              <a:t>son</a:t>
            </a:r>
            <a:endParaRPr lang="en-US" i="0" dirty="0">
              <a:effectLst/>
              <a:latin typeface="Roboto" panose="020B0604020202020204" pitchFamily="2" charset="0"/>
            </a:endParaRPr>
          </a:p>
          <a:p>
            <a:r>
              <a:rPr lang="en-US" dirty="0">
                <a:latin typeface="Roboto" panose="020B0604020202020204" pitchFamily="2" charset="0"/>
              </a:rPr>
              <a:t>PyQt5</a:t>
            </a:r>
            <a:endParaRPr lang="en-US" i="0" dirty="0">
              <a:effectLst/>
              <a:latin typeface="Roboto" panose="020B0604020202020204" pitchFamily="2" charset="0"/>
            </a:endParaRPr>
          </a:p>
          <a:p>
            <a:endParaRPr lang="en-US" i="0" dirty="0">
              <a:effectLst/>
              <a:latin typeface="Roboto" panose="020B0604020202020204" pitchFamily="2" charset="0"/>
            </a:endParaRPr>
          </a:p>
          <a:p>
            <a:endParaRPr lang="en-US" i="0" dirty="0">
              <a:solidFill>
                <a:srgbClr val="333333"/>
              </a:solidFill>
              <a:effectLst/>
              <a:latin typeface="Roboto" panose="020B0604020202020204" pitchFamily="2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533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37E6E-73C4-666A-B843-075699CB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703903"/>
            <a:ext cx="9692640" cy="1325562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файлов</a:t>
            </a:r>
            <a:br>
              <a:rPr lang="ru-RU" b="1" i="0" dirty="0">
                <a:solidFill>
                  <a:srgbClr val="C9D1D9"/>
                </a:solidFill>
                <a:effectLst/>
                <a:latin typeface="-apple-system"/>
              </a:rPr>
            </a:br>
            <a:br>
              <a:rPr lang="ru-RU" b="1" i="0" dirty="0">
                <a:solidFill>
                  <a:srgbClr val="C9D1D9"/>
                </a:solidFill>
                <a:effectLst/>
                <a:latin typeface="-apple-system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60738D-AF9B-F752-0E5F-E98A57173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36" y="1366684"/>
            <a:ext cx="9385283" cy="4567647"/>
          </a:xfrm>
        </p:spPr>
        <p:txBody>
          <a:bodyPr>
            <a:normAutofit/>
          </a:bodyPr>
          <a:lstStyle/>
          <a:p>
            <a:r>
              <a:rPr lang="ru-RU" dirty="0" err="1"/>
              <a:t>main</a:t>
            </a:r>
            <a:r>
              <a:rPr lang="ru-RU" dirty="0"/>
              <a:t>: Файл который запускает программу.</a:t>
            </a:r>
            <a:endParaRPr lang="en-US" dirty="0"/>
          </a:p>
          <a:p>
            <a:pPr algn="l"/>
            <a:r>
              <a:rPr lang="ru-RU" dirty="0" err="1"/>
              <a:t>choice_of_board</a:t>
            </a:r>
            <a:r>
              <a:rPr lang="ru-RU" dirty="0"/>
              <a:t>: Отвечает за выплывающее окно с выбором доски.</a:t>
            </a:r>
          </a:p>
          <a:p>
            <a:pPr algn="l"/>
            <a:r>
              <a:rPr lang="ru-RU" dirty="0" err="1"/>
              <a:t>form_of_login</a:t>
            </a:r>
            <a:r>
              <a:rPr lang="ru-RU" dirty="0"/>
              <a:t>: Отвечает за форму входа в аккаунт.</a:t>
            </a:r>
          </a:p>
          <a:p>
            <a:pPr algn="l"/>
            <a:r>
              <a:rPr lang="ru-RU" dirty="0" err="1"/>
              <a:t>user</a:t>
            </a:r>
            <a:r>
              <a:rPr lang="ru-RU" dirty="0"/>
              <a:t>: Файл со всеми пользователями.</a:t>
            </a:r>
          </a:p>
          <a:p>
            <a:pPr algn="l"/>
            <a:r>
              <a:rPr lang="ru-RU" dirty="0" err="1"/>
              <a:t>db</a:t>
            </a:r>
            <a:r>
              <a:rPr lang="ru-RU" dirty="0"/>
              <a:t>: Выполняет запросы по получению или изменению данных.</a:t>
            </a:r>
          </a:p>
          <a:p>
            <a:pPr algn="l"/>
            <a:r>
              <a:rPr lang="ru-RU" dirty="0" err="1"/>
              <a:t>last_board</a:t>
            </a:r>
            <a:r>
              <a:rPr lang="ru-RU" dirty="0"/>
              <a:t>: Файл с данными о последней доске.</a:t>
            </a:r>
          </a:p>
          <a:p>
            <a:pPr algn="l"/>
            <a:r>
              <a:rPr lang="ru-RU" dirty="0" err="1"/>
              <a:t>boards</a:t>
            </a:r>
            <a:r>
              <a:rPr lang="ru-RU" dirty="0"/>
              <a:t>: Файл с информацией о досках.</a:t>
            </a:r>
          </a:p>
          <a:p>
            <a:pPr algn="l"/>
            <a:r>
              <a:rPr lang="ru-RU" dirty="0" err="1"/>
              <a:t>json</a:t>
            </a:r>
            <a:r>
              <a:rPr lang="ru-RU" dirty="0"/>
              <a:t>: Делает код удобнее и чище.</a:t>
            </a:r>
          </a:p>
          <a:p>
            <a:pPr algn="l"/>
            <a:r>
              <a:rPr lang="ru-RU" dirty="0" err="1"/>
              <a:t>editing_the_board</a:t>
            </a:r>
            <a:r>
              <a:rPr lang="ru-RU" dirty="0"/>
              <a:t>: Отвечает за редактирование данной доски </a:t>
            </a:r>
            <a:r>
              <a:rPr lang="ru-RU" dirty="0" err="1"/>
              <a:t>доски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873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420D8-9A97-009C-0F61-98521FEBE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734" y="1828800"/>
            <a:ext cx="7934633" cy="1325562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55051583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32</TotalTime>
  <Words>134</Words>
  <Application>Microsoft Office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Century Schoolbook</vt:lpstr>
      <vt:lpstr>Roboto</vt:lpstr>
      <vt:lpstr>Wingdings 2</vt:lpstr>
      <vt:lpstr>YS Text</vt:lpstr>
      <vt:lpstr>Вид</vt:lpstr>
      <vt:lpstr>Текстовые доски “Teards”</vt:lpstr>
      <vt:lpstr>Цель проекта</vt:lpstr>
      <vt:lpstr>Какие технологии использовались</vt:lpstr>
      <vt:lpstr>Структура файлов 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Текстовые доски “Terds”</dc:title>
  <dc:creator>Пётр Егоров</dc:creator>
  <cp:lastModifiedBy>Пётр Егоров</cp:lastModifiedBy>
  <cp:revision>3</cp:revision>
  <dcterms:created xsi:type="dcterms:W3CDTF">2022-11-20T18:21:17Z</dcterms:created>
  <dcterms:modified xsi:type="dcterms:W3CDTF">2022-12-12T13:25:27Z</dcterms:modified>
</cp:coreProperties>
</file>