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C39F-80EA-D502-F478-3E0521AC8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07A77-85DC-1058-C85D-46A532F02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579F-D463-DAD1-5914-5C20028A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125E-8D27-4000-F274-287DED7A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2185-BB64-C8D4-BAC4-F580592B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49F8-A002-17C5-EF72-EF6A128C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AC3CD-FB87-09E2-5A5C-97AD5713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AEF2-3786-2BCF-C03F-0BC41B69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E60A-6F64-1820-A0E0-C20D4763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7624-B385-B710-4B07-BB16A4F1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874D7-A726-EBD9-5D16-B3F20D659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BEA58-83F4-9BB3-6369-0817CE4D0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E5446-3B6C-1945-FEEC-5BB14B53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B85-D16D-DB40-3214-7A78C908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9A22-A4F3-16F3-3534-5F713028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3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E5D4-507C-0BCA-6B71-1711EF51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27E1-60A2-C68B-8342-44B47674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A5B6-EB1F-2E09-70DD-13510950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B2A8-F249-6E5B-45F5-081F84AB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F82A-3B3F-4521-6E67-A1FBA3EC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0193-6E8F-1D6A-7B2C-AE5547AF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8377-07C7-4ACE-5733-BF8905EF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0140-1163-59D9-E807-5ABF598E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E48B-FDAD-1CBC-A2F9-AE734F88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121A-1827-A717-FC24-D0B7CC9E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511E-22F6-C130-3744-768981D6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4182-1D7D-753D-F4BE-5F91797B8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23C39-6D8D-DC26-59BB-37F5A9BDD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B7428-9381-DE8D-40E2-D3896586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16E62-A47D-CB26-E00A-206845A8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F04C-BD2B-D748-4BA9-EDEF1A3A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A8C0-4C59-B135-BC63-6B313FB0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F1B3C-E40A-35B5-DFB6-30DA8CA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00302-11F0-A7A4-9C9E-DB64333DC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F847E-8286-F82D-8083-43C6643D2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8C055-A800-437D-EFDA-9D757DA27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1F32C-A05E-B4D4-0A97-D8332D8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040B6-88B1-4E93-C709-41078F7B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5BFE1-A2AE-1E3B-FD2E-FE2CC1E9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1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57F-70E2-97F2-E73F-C55DDA19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7B79-9833-C478-393D-5926901D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4850B-0FD0-092C-B28B-E823AF36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D5B2-4E53-4573-67BD-BC7FBF5C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0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B6437-3D4E-DA51-CB2D-7FE7895E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EE2CA-6D66-94F3-0012-4528AC7C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6C49E-DB6C-75AB-879F-EAE1E9FA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3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A29C-77B2-0245-5866-08A0D378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F745-0EDE-E083-254D-F46B6611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18C17-422A-336B-857A-F7823C933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69E1-2194-FACF-08DA-B55A20A3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8498-64D1-A138-1D6E-27D5E71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BC267-2B7F-6130-9F35-2D44E2B0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6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C2E0-3556-3135-E9FF-1499D659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BC2DB-CF72-2C08-4E29-F381E32EC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EF37E-E7C9-6D4C-54DF-BE452F5C1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E5146-338F-EB7D-695C-831397DB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0C1C8-1946-ECBE-27CB-6C932131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C350D-44D2-EDFD-42E7-9C8BF413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2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5BECB-8DFE-3634-9C46-40CBDFF8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ADF9-85E4-5707-C49A-C700DFE9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E57C-8951-C4FD-7936-34BBC39FD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9382-924C-45B6-B706-8465D130A385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F760-70F0-7707-5AAC-DC33F8F42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384C-CC6C-8220-0924-A65FE42A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8F89-2100-44D3-B3E8-D871DD9D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7576-9976-17D3-2628-C3828A343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GR1_2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D72CB-DAD0-EC05-743E-3780FCBE5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Phạm Việt Hải - 20215044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0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7E57-DF45-3DBF-6090-36489FEC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14" y="310742"/>
            <a:ext cx="11020616" cy="11513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611C-9DFC-8C2E-4612-611B7DD6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ython Surprise lib에서 제공하는 추천 알고리즘을 코드와 함께 살펴보자 | DanTheTech">
            <a:extLst>
              <a:ext uri="{FF2B5EF4-FFF2-40B4-BE49-F238E27FC236}">
                <a16:creationId xmlns:a16="http://schemas.microsoft.com/office/drawing/2014/main" id="{72F0F5D5-F7DA-3E9D-8F5F-997E0D6C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144" y="1112423"/>
            <a:ext cx="5849711" cy="399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2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99D8-B912-991D-EE9E-65AE4C05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input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538220-7E67-3DC4-255E-DCA6FC196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94" y="2015898"/>
            <a:ext cx="5200688" cy="2876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E75D3F-7E5A-EA69-1856-63311E424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265" y="2015898"/>
            <a:ext cx="5172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EADC-850D-90CD-14C6-0289F643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Phương pháp gợi ý Content-based filtering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1E051-1C7C-0017-B293-E617BD615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62" y="2680573"/>
            <a:ext cx="8315875" cy="2227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76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4DD6-E04D-33FF-AA5B-1931EF10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4B0E5-2E12-B409-81D6-3F9B56CD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1899"/>
            <a:ext cx="10472000" cy="37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69B2-1464-3514-A88A-558E87D0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5B1BF-7DF7-5E47-9770-93B8E9CA0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147" y="753774"/>
            <a:ext cx="7049705" cy="2920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9A0A6E-38BC-CB48-BFBB-B46AAA7C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4" y="4214948"/>
            <a:ext cx="48196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7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4C8A-D1FA-AD63-D14C-271C816B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48CAF-BD1A-AEEC-C25D-84D997C58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09" y="672201"/>
            <a:ext cx="3228982" cy="203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CB5FD-4959-F26A-7505-C147C77D8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63" y="3059694"/>
            <a:ext cx="6626274" cy="3126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23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7B82-F349-0298-D00C-780075FF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8656D2-9DA2-C589-D71E-B3A278C5E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431" y="1415897"/>
            <a:ext cx="7021137" cy="40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BE47-65BF-8425-60FB-4FF56F21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Demo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C22446-DDC8-AAA1-67E0-1AF4FC8CD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359" y="1690688"/>
            <a:ext cx="4672277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1B920-A080-E9D4-551B-66F4E017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966" y="2746057"/>
            <a:ext cx="3114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GR1_2</vt:lpstr>
      <vt:lpstr>PowerPoint Presentation</vt:lpstr>
      <vt:lpstr>Dữ liệu input</vt:lpstr>
      <vt:lpstr>Phương pháp gợi ý Content-based filtering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GR1_2</dc:title>
  <dc:creator>Hải Phạm</dc:creator>
  <cp:lastModifiedBy>Hải Phạm</cp:lastModifiedBy>
  <cp:revision>1</cp:revision>
  <dcterms:created xsi:type="dcterms:W3CDTF">2024-04-10T05:22:08Z</dcterms:created>
  <dcterms:modified xsi:type="dcterms:W3CDTF">2024-04-10T05:28:48Z</dcterms:modified>
</cp:coreProperties>
</file>