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08" r:id="rId2"/>
    <p:sldMasterId id="2147483720" r:id="rId3"/>
    <p:sldMasterId id="2147483732" r:id="rId4"/>
  </p:sldMasterIdLst>
  <p:sldIdLst>
    <p:sldId id="259" r:id="rId5"/>
    <p:sldId id="262" r:id="rId6"/>
    <p:sldId id="265" r:id="rId7"/>
    <p:sldId id="274" r:id="rId8"/>
    <p:sldId id="280" r:id="rId9"/>
    <p:sldId id="277" r:id="rId10"/>
    <p:sldId id="289" r:id="rId11"/>
    <p:sldId id="292" r:id="rId12"/>
    <p:sldId id="298" r:id="rId13"/>
    <p:sldId id="307" r:id="rId14"/>
    <p:sldId id="310" r:id="rId15"/>
    <p:sldId id="313" r:id="rId16"/>
    <p:sldId id="316" r:id="rId17"/>
    <p:sldId id="319" r:id="rId18"/>
    <p:sldId id="325" r:id="rId19"/>
    <p:sldId id="328" r:id="rId20"/>
    <p:sldId id="331" r:id="rId21"/>
    <p:sldId id="334" r:id="rId22"/>
    <p:sldId id="337" r:id="rId23"/>
    <p:sldId id="286" r:id="rId24"/>
    <p:sldId id="352" r:id="rId25"/>
  </p:sldIdLst>
  <p:sldSz cx="12192000" cy="6858000"/>
  <p:notesSz cx="6858000" cy="9144000"/>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p:restoredTop sz="0"/>
  </p:normalViewPr>
  <p:slideViewPr>
    <p:cSldViewPr>
      <p:cViewPr varScale="1">
        <p:scale>
          <a:sx n="85" d="100"/>
          <a:sy n="85" d="100"/>
        </p:scale>
        <p:origin x="547" y="62"/>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gs" Target="tags/tag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293938-D7AB-464D-B6F8-269F7BC598F4}"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IN"/>
        </a:p>
      </dgm:t>
    </dgm:pt>
    <dgm:pt modelId="{3187C09B-182E-4681-B078-D896AE814FA0}" type="parTrans" cxnId="{C40F4A0D-BA9E-47F8-B104-6FD55D126224}">
      <dgm:prSet/>
      <dgm:spPr/>
      <dgm:t>
        <a:bodyPr/>
        <a:lstStyle/>
        <a:p>
          <a:endParaRPr lang="en-IN"/>
        </a:p>
      </dgm:t>
    </dgm:pt>
    <dgm:pt modelId="{669BF195-E37A-4C26-A4D4-C189D1252987}">
      <dgm:prSet phldrT="[Text]" custT="1"/>
      <dgm:spPr>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dgm:spPr>
      <dgm:t>
        <a:bodyPr/>
        <a:lstStyle/>
        <a:p>
          <a:r>
            <a:rPr lang="en-IN" sz="2000">
              <a:latin typeface="Times New Roman" panose="02020603050405020304" pitchFamily="18" charset="0"/>
              <a:cs typeface="Times New Roman" panose="02020603050405020304" pitchFamily="18" charset="0"/>
            </a:rPr>
            <a:t>Anand Y. Joshi</a:t>
          </a:r>
        </a:p>
      </dgm:t>
    </dgm:pt>
    <dgm:pt modelId="{CC929538-C5E6-4F26-92AA-C3B183E1BE4E}" type="parTrans" cxnId="{ACFAA5D4-9CD0-48FC-BB36-F32CA6B84254}">
      <dgm:prSet/>
      <dgm:spPr/>
      <dgm:t>
        <a:bodyPr/>
        <a:lstStyle/>
        <a:p>
          <a:endParaRPr lang="en-IN"/>
        </a:p>
      </dgm:t>
    </dgm:pt>
    <dgm:pt modelId="{F2EE5F9F-FF14-4D17-82DE-E7153405BC26}">
      <dgm:prSet phldrT="[Text]" custT="1"/>
      <dgm:spPr>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dgm:spPr>
      <dgm:t>
        <a:bodyPr/>
        <a:lstStyle/>
        <a:p>
          <a:r>
            <a:rPr lang="en-IN" sz="2000">
              <a:latin typeface="Times New Roman" panose="02020603050405020304" pitchFamily="18" charset="0"/>
              <a:cs typeface="Times New Roman" panose="02020603050405020304" pitchFamily="18" charset="0"/>
            </a:rPr>
            <a:t>To understand the PMEDM concept and process parameters in the process to achieve better quality levels.</a:t>
          </a:r>
        </a:p>
      </dgm:t>
    </dgm:pt>
    <dgm:pt modelId="{21B7540E-574F-4432-96D9-C78390DAD5EC}" type="sibTrans" cxnId="{ACFAA5D4-9CD0-48FC-BB36-F32CA6B84254}">
      <dgm:prSet/>
      <dgm:spPr/>
      <dgm:t>
        <a:bodyPr/>
        <a:lstStyle/>
        <a:p>
          <a:endParaRPr lang="en-IN"/>
        </a:p>
      </dgm:t>
    </dgm:pt>
    <dgm:pt modelId="{B76399B2-1B2C-4872-BCBB-16488EA8E448}" type="parTrans" cxnId="{77A0EEA0-C9CE-4D32-85BC-FAE0BCEE9C34}">
      <dgm:prSet/>
      <dgm:spPr/>
      <dgm:t>
        <a:bodyPr/>
        <a:lstStyle/>
        <a:p>
          <a:endParaRPr lang="en-IN"/>
        </a:p>
      </dgm:t>
    </dgm:pt>
    <dgm:pt modelId="{D697F6F5-7E22-47E0-9A72-5E7182F9AD9A}">
      <dgm:prSet phldrT="[Text]" custT="1"/>
      <dgm:spPr>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dgm:spPr>
      <dgm:t>
        <a:bodyPr/>
        <a:lstStyle/>
        <a:p>
          <a:r>
            <a:rPr lang="en-IN" sz="2000">
              <a:latin typeface="Times New Roman" panose="02020603050405020304" pitchFamily="18" charset="0"/>
              <a:cs typeface="Times New Roman" panose="02020603050405020304" pitchFamily="18" charset="0"/>
            </a:rPr>
            <a:t>It improves material removal rate and reducing tool wear rate, mirror like surface finish, no burrs. </a:t>
          </a:r>
        </a:p>
      </dgm:t>
    </dgm:pt>
    <dgm:pt modelId="{D61FD8CE-7C03-4BEC-B284-6400A67D8D8F}" type="sibTrans" cxnId="{77A0EEA0-C9CE-4D32-85BC-FAE0BCEE9C34}">
      <dgm:prSet/>
      <dgm:spPr/>
      <dgm:t>
        <a:bodyPr/>
        <a:lstStyle/>
        <a:p>
          <a:endParaRPr lang="en-IN"/>
        </a:p>
      </dgm:t>
    </dgm:pt>
    <dgm:pt modelId="{17A3DE04-595F-472F-A4D9-7BE63FFE1F1C}" type="sibTrans" cxnId="{C40F4A0D-BA9E-47F8-B104-6FD55D126224}">
      <dgm:prSet/>
      <dgm:spPr/>
      <dgm:t>
        <a:bodyPr/>
        <a:lstStyle/>
        <a:p>
          <a:endParaRPr lang="en-IN"/>
        </a:p>
      </dgm:t>
    </dgm:pt>
    <dgm:pt modelId="{44D53A3A-EB3E-4DC9-AF24-83F8BA023257}" type="parTrans" cxnId="{49C0D2EB-5CE0-4F11-BFBE-0E684F00BF53}">
      <dgm:prSet/>
      <dgm:spPr/>
      <dgm:t>
        <a:bodyPr/>
        <a:lstStyle/>
        <a:p>
          <a:endParaRPr lang="en-IN"/>
        </a:p>
      </dgm:t>
    </dgm:pt>
    <dgm:pt modelId="{7F1B4DF9-E034-450F-912E-807141B8414A}">
      <dgm:prSet phldrT="[Text]" custT="1"/>
      <dgm:spPr>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dgm:spPr>
      <dgm:t>
        <a:bodyPr/>
        <a:lstStyle/>
        <a:p>
          <a:r>
            <a:rPr lang="en-IN" sz="2000" err="1">
              <a:latin typeface="Times New Roman" panose="02020603050405020304" pitchFamily="18" charset="0"/>
              <a:cs typeface="Times New Roman" panose="02020603050405020304" pitchFamily="18" charset="0"/>
            </a:rPr>
            <a:t>Dr. Ramesh</a:t>
          </a:r>
        </a:p>
      </dgm:t>
    </dgm:pt>
    <dgm:pt modelId="{4B609AC0-6333-4851-A591-DD5F06F7EEAB}" type="parTrans" cxnId="{8E95F5B9-B1B8-401A-80F0-2980A4E455BD}">
      <dgm:prSet/>
      <dgm:spPr/>
      <dgm:t>
        <a:bodyPr/>
        <a:lstStyle/>
        <a:p>
          <a:endParaRPr lang="en-IN"/>
        </a:p>
      </dgm:t>
    </dgm:pt>
    <dgm:pt modelId="{516D6DA0-11F3-4875-B41B-F2E5104750CE}">
      <dgm:prSet phldrT="[Text]" custT="1"/>
      <dgm:spPr>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dgm:spPr>
      <dgm:t>
        <a:bodyPr/>
        <a:lstStyle/>
        <a:p>
          <a:r>
            <a:rPr lang="en-IN" sz="2000">
              <a:latin typeface="Times New Roman" panose="02020603050405020304" pitchFamily="18" charset="0"/>
              <a:cs typeface="Times New Roman" panose="02020603050405020304" pitchFamily="18" charset="0"/>
            </a:rPr>
            <a:t>to study the influence of different tool materials on powder mixed EDM of nickel based super alloy Nimonic75 with three different powders( Zn, Co, Mo).</a:t>
          </a:r>
        </a:p>
      </dgm:t>
    </dgm:pt>
    <dgm:pt modelId="{2A7839B8-652F-46AD-A99C-14AA96D497D5}" type="sibTrans" cxnId="{8E95F5B9-B1B8-401A-80F0-2980A4E455BD}">
      <dgm:prSet/>
      <dgm:spPr/>
      <dgm:t>
        <a:bodyPr/>
        <a:lstStyle/>
        <a:p>
          <a:endParaRPr lang="en-IN"/>
        </a:p>
      </dgm:t>
    </dgm:pt>
    <dgm:pt modelId="{8E2F28DC-A12D-4766-9BB2-DAEF47FFB845}" type="parTrans" cxnId="{04EA92F9-8F62-4ED5-ABDF-808B598E7872}">
      <dgm:prSet/>
      <dgm:spPr/>
      <dgm:t>
        <a:bodyPr/>
        <a:lstStyle/>
        <a:p>
          <a:endParaRPr lang="en-IN"/>
        </a:p>
      </dgm:t>
    </dgm:pt>
    <dgm:pt modelId="{881FF000-393E-4EDA-ACD4-F5EEBDAFED48}">
      <dgm:prSet phldrT="[Text]" custT="1"/>
      <dgm:spPr>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dgm:spPr>
      <dgm:t>
        <a:bodyPr/>
        <a:lstStyle/>
        <a:p>
          <a:r>
            <a:rPr lang="en-IN" sz="2000">
              <a:latin typeface="Times New Roman" panose="02020603050405020304" pitchFamily="18" charset="0"/>
              <a:cs typeface="Times New Roman" panose="02020603050405020304" pitchFamily="18" charset="0"/>
            </a:rPr>
            <a:t>Zn &amp;Co produced better MRR, Mo produces low tool wear rate &amp;low surface roughness.</a:t>
          </a:r>
        </a:p>
      </dgm:t>
    </dgm:pt>
    <dgm:pt modelId="{040231EE-2C5B-4D2A-A3CC-F7BD7EA6B81A}" type="sibTrans" cxnId="{04EA92F9-8F62-4ED5-ABDF-808B598E7872}">
      <dgm:prSet/>
      <dgm:spPr/>
      <dgm:t>
        <a:bodyPr/>
        <a:lstStyle/>
        <a:p>
          <a:endParaRPr lang="en-IN"/>
        </a:p>
      </dgm:t>
    </dgm:pt>
    <dgm:pt modelId="{AA63191E-3E3D-451D-A9B8-A2EC6F9F47D1}" type="sibTrans" cxnId="{49C0D2EB-5CE0-4F11-BFBE-0E684F00BF53}">
      <dgm:prSet/>
      <dgm:spPr/>
      <dgm:t>
        <a:bodyPr/>
        <a:lstStyle/>
        <a:p>
          <a:endParaRPr lang="en-IN"/>
        </a:p>
      </dgm:t>
    </dgm:pt>
    <dgm:pt modelId="{A1E016B4-8E3D-4BA5-BF00-63951B7F72C9}" type="parTrans" cxnId="{6ED1459E-AFC5-4C75-97F0-532588AFD9AB}">
      <dgm:prSet/>
      <dgm:spPr/>
      <dgm:t>
        <a:bodyPr/>
        <a:lstStyle/>
        <a:p>
          <a:endParaRPr lang="en-IN"/>
        </a:p>
      </dgm:t>
    </dgm:pt>
    <dgm:pt modelId="{491E901E-BD3F-4636-9414-AC38779D84EE}">
      <dgm:prSet phldrT="[Text]" custT="1"/>
      <dgm:spPr>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dgm:spPr>
      <dgm:t>
        <a:bodyPr/>
        <a:lstStyle/>
        <a:p>
          <a:r>
            <a:rPr lang="en-IN" sz="2000">
              <a:latin typeface="Times New Roman" panose="02020603050405020304" pitchFamily="18" charset="0"/>
              <a:cs typeface="Times New Roman" panose="02020603050405020304" pitchFamily="18" charset="0"/>
            </a:rPr>
            <a:t>Pragya shandilya</a:t>
          </a:r>
        </a:p>
      </dgm:t>
    </dgm:pt>
    <dgm:pt modelId="{7197E15D-B85B-43C4-8FA7-553938EB2370}" type="parTrans" cxnId="{A1960449-05B6-4544-BBE8-7199EE2C7CF9}">
      <dgm:prSet/>
      <dgm:spPr/>
      <dgm:t>
        <a:bodyPr/>
        <a:lstStyle/>
        <a:p>
          <a:endParaRPr lang="en-IN"/>
        </a:p>
      </dgm:t>
    </dgm:pt>
    <dgm:pt modelId="{29A8B7CA-8DCD-4F6C-9E9B-D6BFE3C05DAA}">
      <dgm:prSet phldrT="[Text]" custT="1"/>
      <dgm:spPr>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dgm:spPr>
      <dgm:t>
        <a:bodyPr/>
        <a:lstStyle/>
        <a:p>
          <a:r>
            <a:rPr lang="en-IN" sz="2000">
              <a:latin typeface="Times New Roman" panose="02020603050405020304" pitchFamily="18" charset="0"/>
              <a:cs typeface="Times New Roman" panose="02020603050405020304" pitchFamily="18" charset="0"/>
            </a:rPr>
            <a:t>Machining of nimonic90 by PMEDM by adding silicone powder to kerosene oil to improve the machining rate and surface quality. And  parameters are S</a:t>
          </a:r>
          <a:r>
            <a:rPr lang="en-IN" sz="2000" baseline="-25000">
              <a:latin typeface="Times New Roman" panose="02020603050405020304" pitchFamily="18" charset="0"/>
              <a:cs typeface="Times New Roman" panose="02020603050405020304" pitchFamily="18" charset="0"/>
            </a:rPr>
            <a:t>OFF</a:t>
          </a:r>
          <a:r>
            <a:rPr lang="en-IN" sz="2000">
              <a:latin typeface="Times New Roman" panose="02020603050405020304" pitchFamily="18" charset="0"/>
              <a:cs typeface="Times New Roman" panose="02020603050405020304" pitchFamily="18" charset="0"/>
            </a:rPr>
            <a:t> S</a:t>
          </a:r>
          <a:r>
            <a:rPr lang="en-IN" sz="2000" baseline="-25000">
              <a:latin typeface="Times New Roman" panose="02020603050405020304" pitchFamily="18" charset="0"/>
              <a:cs typeface="Times New Roman" panose="02020603050405020304" pitchFamily="18" charset="0"/>
            </a:rPr>
            <a:t>ON</a:t>
          </a:r>
          <a:r>
            <a:rPr lang="en-IN" sz="2000">
              <a:latin typeface="Times New Roman" panose="02020603050405020304" pitchFamily="18" charset="0"/>
              <a:cs typeface="Times New Roman" panose="02020603050405020304" pitchFamily="18" charset="0"/>
            </a:rPr>
            <a:t> I</a:t>
          </a:r>
          <a:r>
            <a:rPr lang="en-IN" sz="2000" baseline="-25000">
              <a:latin typeface="Times New Roman" panose="02020603050405020304" pitchFamily="18" charset="0"/>
              <a:cs typeface="Times New Roman" panose="02020603050405020304" pitchFamily="18" charset="0"/>
            </a:rPr>
            <a:t>P  </a:t>
          </a:r>
          <a:r>
            <a:rPr lang="en-IN" sz="2000">
              <a:latin typeface="Times New Roman" panose="02020603050405020304" pitchFamily="18" charset="0"/>
              <a:cs typeface="Times New Roman" panose="02020603050405020304" pitchFamily="18" charset="0"/>
            </a:rPr>
            <a:t>P</a:t>
          </a:r>
          <a:r>
            <a:rPr lang="en-IN" sz="2000" baseline="-25000">
              <a:latin typeface="Times New Roman" panose="02020603050405020304" pitchFamily="18" charset="0"/>
              <a:cs typeface="Times New Roman" panose="02020603050405020304" pitchFamily="18" charset="0"/>
            </a:rPr>
            <a:t>C</a:t>
          </a:r>
        </a:p>
      </dgm:t>
    </dgm:pt>
    <dgm:pt modelId="{C917C58A-D9F4-4B07-9020-26F922EC7EAC}" type="sibTrans" cxnId="{A1960449-05B6-4544-BBE8-7199EE2C7CF9}">
      <dgm:prSet/>
      <dgm:spPr/>
      <dgm:t>
        <a:bodyPr/>
        <a:lstStyle/>
        <a:p>
          <a:endParaRPr lang="en-IN"/>
        </a:p>
      </dgm:t>
    </dgm:pt>
    <dgm:pt modelId="{BFF84544-1923-492D-BC1C-5B7968BC7C89}" type="parTrans" cxnId="{64E71326-FFB0-482A-BE3E-327341DEC953}">
      <dgm:prSet/>
      <dgm:spPr/>
      <dgm:t>
        <a:bodyPr/>
        <a:lstStyle/>
        <a:p>
          <a:endParaRPr lang="en-IN"/>
        </a:p>
      </dgm:t>
    </dgm:pt>
    <dgm:pt modelId="{E4961D38-3303-42C0-992C-4E8366AFF22E}">
      <dgm:prSet phldrT="[Text]" custT="1"/>
      <dgm:spPr>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dgm:spPr>
      <dgm:t>
        <a:bodyPr/>
        <a:lstStyle/>
        <a:p>
          <a:r>
            <a:rPr lang="en-IN" sz="2000">
              <a:latin typeface="Times New Roman" panose="02020603050405020304" pitchFamily="18" charset="0"/>
              <a:cs typeface="Times New Roman" panose="02020603050405020304" pitchFamily="18" charset="0"/>
            </a:rPr>
            <a:t>For surface roughness S</a:t>
          </a:r>
          <a:r>
            <a:rPr lang="en-IN" sz="2000" baseline="-25000">
              <a:latin typeface="Times New Roman" panose="02020603050405020304" pitchFamily="18" charset="0"/>
              <a:cs typeface="Times New Roman" panose="02020603050405020304" pitchFamily="18" charset="0"/>
            </a:rPr>
            <a:t>ON</a:t>
          </a:r>
          <a:r>
            <a:rPr lang="en-IN" sz="2000">
              <a:latin typeface="Times New Roman" panose="02020603050405020304" pitchFamily="18" charset="0"/>
              <a:cs typeface="Times New Roman" panose="02020603050405020304" pitchFamily="18" charset="0"/>
            </a:rPr>
            <a:t>  was the most significant parameter followed by I</a:t>
          </a:r>
          <a:r>
            <a:rPr lang="en-IN" sz="2000" baseline="-25000">
              <a:latin typeface="Times New Roman" panose="02020603050405020304" pitchFamily="18" charset="0"/>
              <a:cs typeface="Times New Roman" panose="02020603050405020304" pitchFamily="18" charset="0"/>
            </a:rPr>
            <a:t>P  </a:t>
          </a:r>
          <a:r>
            <a:rPr lang="en-IN" sz="2000">
              <a:latin typeface="Times New Roman" panose="02020603050405020304" pitchFamily="18" charset="0"/>
              <a:cs typeface="Times New Roman" panose="02020603050405020304" pitchFamily="18" charset="0"/>
            </a:rPr>
            <a:t>P</a:t>
          </a:r>
          <a:r>
            <a:rPr lang="en-IN" sz="2000" baseline="-25000">
              <a:latin typeface="Times New Roman" panose="02020603050405020304" pitchFamily="18" charset="0"/>
              <a:cs typeface="Times New Roman" panose="02020603050405020304" pitchFamily="18" charset="0"/>
            </a:rPr>
            <a:t>C</a:t>
          </a:r>
          <a:endParaRPr lang="en-IN" sz="2000">
            <a:latin typeface="Times New Roman" panose="02020603050405020304" pitchFamily="18" charset="0"/>
            <a:cs typeface="Times New Roman" panose="02020603050405020304" pitchFamily="18" charset="0"/>
          </a:endParaRPr>
        </a:p>
      </dgm:t>
    </dgm:pt>
    <dgm:pt modelId="{F9A249AE-F7C2-42F9-AB50-3147C35D0A0F}" type="sibTrans" cxnId="{64E71326-FFB0-482A-BE3E-327341DEC953}">
      <dgm:prSet/>
      <dgm:spPr/>
      <dgm:t>
        <a:bodyPr/>
        <a:lstStyle/>
        <a:p>
          <a:endParaRPr lang="en-IN"/>
        </a:p>
      </dgm:t>
    </dgm:pt>
    <dgm:pt modelId="{C80B419C-3A04-4DF3-8CC5-8FF34CDE62A9}" type="sibTrans" cxnId="{6ED1459E-AFC5-4C75-97F0-532588AFD9AB}">
      <dgm:prSet/>
      <dgm:spPr/>
      <dgm:t>
        <a:bodyPr/>
        <a:lstStyle/>
        <a:p>
          <a:endParaRPr lang="en-IN"/>
        </a:p>
      </dgm:t>
    </dgm:pt>
    <dgm:pt modelId="{4225B59D-AD06-40E6-87DA-8E7614B593E3}" type="pres">
      <dgm:prSet presAssocID="{6A293938-D7AB-464D-B6F8-269F7BC598F4}" presName="linearFlow" presStyleCnt="0">
        <dgm:presLayoutVars>
          <dgm:dir/>
          <dgm:animLvl val="lvl"/>
          <dgm:resizeHandles val="exact"/>
        </dgm:presLayoutVars>
      </dgm:prSet>
      <dgm:spPr/>
    </dgm:pt>
    <dgm:pt modelId="{B8F6EB55-C90A-4535-B624-A4338F65CA49}" type="pres">
      <dgm:prSet presAssocID="{669BF195-E37A-4C26-A4D4-C189D1252987}" presName="composite" presStyleCnt="0"/>
      <dgm:spPr/>
    </dgm:pt>
    <dgm:pt modelId="{D8833629-D65E-4F5E-B361-E052244E5113}" type="pres">
      <dgm:prSet presAssocID="{669BF195-E37A-4C26-A4D4-C189D1252987}" presName="parentText" presStyleLbl="alignNode1" presStyleIdx="0" presStyleCnt="3" custScaleX="96123" custLinFactNeighborX="732" custLinFactNeighborY="513">
        <dgm:presLayoutVars>
          <dgm:chMax val="1"/>
          <dgm:bulletEnabled val="1"/>
        </dgm:presLayoutVars>
      </dgm:prSet>
      <dgm:spPr/>
    </dgm:pt>
    <dgm:pt modelId="{2D2107A6-5581-4830-8691-65F8CCB27788}" type="pres">
      <dgm:prSet presAssocID="{669BF195-E37A-4C26-A4D4-C189D1252987}" presName="descendantText" presStyleLbl="alignAcc1" presStyleIdx="0" presStyleCnt="3" custScaleY="100000">
        <dgm:presLayoutVars>
          <dgm:bulletEnabled val="1"/>
        </dgm:presLayoutVars>
      </dgm:prSet>
      <dgm:spPr/>
    </dgm:pt>
    <dgm:pt modelId="{8FC4547C-7195-4070-9D6C-1A3626DE14FE}" type="pres">
      <dgm:prSet presAssocID="{17A3DE04-595F-472F-A4D9-7BE63FFE1F1C}" presName="sp" presStyleCnt="0"/>
      <dgm:spPr/>
    </dgm:pt>
    <dgm:pt modelId="{25D0C469-0CE7-45C6-81A6-671859441F1F}" type="pres">
      <dgm:prSet presAssocID="{7F1B4DF9-E034-450F-912E-807141B8414A}" presName="composite" presStyleCnt="0"/>
      <dgm:spPr/>
    </dgm:pt>
    <dgm:pt modelId="{CBE190ED-7726-4FE4-A604-EFB3CB327DB9}" type="pres">
      <dgm:prSet presAssocID="{7F1B4DF9-E034-450F-912E-807141B8414A}" presName="parentText" presStyleLbl="alignNode1" presStyleIdx="1" presStyleCnt="3">
        <dgm:presLayoutVars>
          <dgm:chMax val="1"/>
          <dgm:bulletEnabled val="1"/>
        </dgm:presLayoutVars>
      </dgm:prSet>
      <dgm:spPr/>
    </dgm:pt>
    <dgm:pt modelId="{9CE526B4-DBA1-48AF-9B31-E27FF9E72BED}" type="pres">
      <dgm:prSet presAssocID="{7F1B4DF9-E034-450F-912E-807141B8414A}" presName="descendantText" presStyleLbl="alignAcc1" presStyleIdx="1" presStyleCnt="3">
        <dgm:presLayoutVars>
          <dgm:bulletEnabled val="1"/>
        </dgm:presLayoutVars>
      </dgm:prSet>
      <dgm:spPr/>
    </dgm:pt>
    <dgm:pt modelId="{D38A71F6-CE0D-4CA3-B669-15E033AAB7B8}" type="pres">
      <dgm:prSet presAssocID="{AA63191E-3E3D-451D-A9B8-A2EC6F9F47D1}" presName="sp" presStyleCnt="0"/>
      <dgm:spPr/>
    </dgm:pt>
    <dgm:pt modelId="{194DFEC0-1046-4155-85EA-2EFA93D5C99F}" type="pres">
      <dgm:prSet presAssocID="{491E901E-BD3F-4636-9414-AC38779D84EE}" presName="composite" presStyleCnt="0"/>
      <dgm:spPr/>
    </dgm:pt>
    <dgm:pt modelId="{0DDE1442-2006-4F7F-949F-81B9DF5110F7}" type="pres">
      <dgm:prSet presAssocID="{491E901E-BD3F-4636-9414-AC38779D84EE}" presName="parentText" presStyleLbl="alignNode1" presStyleIdx="2" presStyleCnt="3">
        <dgm:presLayoutVars>
          <dgm:chMax val="1"/>
          <dgm:bulletEnabled val="1"/>
        </dgm:presLayoutVars>
      </dgm:prSet>
      <dgm:spPr/>
    </dgm:pt>
    <dgm:pt modelId="{40DAD2EB-5CF3-4E5D-8436-A938728F290C}" type="pres">
      <dgm:prSet presAssocID="{491E901E-BD3F-4636-9414-AC38779D84EE}" presName="descendantText" presStyleLbl="alignAcc1" presStyleIdx="2" presStyleCnt="3">
        <dgm:presLayoutVars>
          <dgm:bulletEnabled val="1"/>
        </dgm:presLayoutVars>
      </dgm:prSet>
      <dgm:spPr/>
    </dgm:pt>
  </dgm:ptLst>
  <dgm:cxnLst>
    <dgm:cxn modelId="{FD1A9407-64B4-44A8-B333-48F478B07F55}" type="presOf" srcId="{E4961D38-3303-42C0-992C-4E8366AFF22E}" destId="{40DAD2EB-5CF3-4E5D-8436-A938728F290C}" srcOrd="0" destOrd="1" presId="urn:microsoft.com/office/officeart/2005/8/layout/chevron2"/>
    <dgm:cxn modelId="{C40F4A0D-BA9E-47F8-B104-6FD55D126224}" srcId="{6A293938-D7AB-464D-B6F8-269F7BC598F4}" destId="{669BF195-E37A-4C26-A4D4-C189D1252987}" srcOrd="0" destOrd="0" parTransId="{3187C09B-182E-4681-B078-D896AE814FA0}" sibTransId="{17A3DE04-595F-472F-A4D9-7BE63FFE1F1C}"/>
    <dgm:cxn modelId="{0184921B-112B-4137-94F4-5EAC3119B519}" type="presOf" srcId="{6A293938-D7AB-464D-B6F8-269F7BC598F4}" destId="{4225B59D-AD06-40E6-87DA-8E7614B593E3}" srcOrd="0" destOrd="0" presId="urn:microsoft.com/office/officeart/2005/8/layout/chevron2"/>
    <dgm:cxn modelId="{64E71326-FFB0-482A-BE3E-327341DEC953}" srcId="{491E901E-BD3F-4636-9414-AC38779D84EE}" destId="{E4961D38-3303-42C0-992C-4E8366AFF22E}" srcOrd="1" destOrd="0" parTransId="{BFF84544-1923-492D-BC1C-5B7968BC7C89}" sibTransId="{F9A249AE-F7C2-42F9-AB50-3147C35D0A0F}"/>
    <dgm:cxn modelId="{29FFAF64-9099-4016-8783-585A70484F7F}" type="presOf" srcId="{F2EE5F9F-FF14-4D17-82DE-E7153405BC26}" destId="{2D2107A6-5581-4830-8691-65F8CCB27788}" srcOrd="0" destOrd="0" presId="urn:microsoft.com/office/officeart/2005/8/layout/chevron2"/>
    <dgm:cxn modelId="{A1960449-05B6-4544-BBE8-7199EE2C7CF9}" srcId="{491E901E-BD3F-4636-9414-AC38779D84EE}" destId="{29A8B7CA-8DCD-4F6C-9E9B-D6BFE3C05DAA}" srcOrd="0" destOrd="0" parTransId="{7197E15D-B85B-43C4-8FA7-553938EB2370}" sibTransId="{C917C58A-D9F4-4B07-9020-26F922EC7EAC}"/>
    <dgm:cxn modelId="{9FD59F97-7104-42FF-A097-F604FBEC3A08}" type="presOf" srcId="{669BF195-E37A-4C26-A4D4-C189D1252987}" destId="{D8833629-D65E-4F5E-B361-E052244E5113}" srcOrd="0" destOrd="0" presId="urn:microsoft.com/office/officeart/2005/8/layout/chevron2"/>
    <dgm:cxn modelId="{6ED1459E-AFC5-4C75-97F0-532588AFD9AB}" srcId="{6A293938-D7AB-464D-B6F8-269F7BC598F4}" destId="{491E901E-BD3F-4636-9414-AC38779D84EE}" srcOrd="2" destOrd="0" parTransId="{A1E016B4-8E3D-4BA5-BF00-63951B7F72C9}" sibTransId="{C80B419C-3A04-4DF3-8CC5-8FF34CDE62A9}"/>
    <dgm:cxn modelId="{77A0EEA0-C9CE-4D32-85BC-FAE0BCEE9C34}" srcId="{669BF195-E37A-4C26-A4D4-C189D1252987}" destId="{D697F6F5-7E22-47E0-9A72-5E7182F9AD9A}" srcOrd="1" destOrd="0" parTransId="{B76399B2-1B2C-4872-BCBB-16488EA8E448}" sibTransId="{D61FD8CE-7C03-4BEC-B284-6400A67D8D8F}"/>
    <dgm:cxn modelId="{4F6940AF-C025-4828-8059-733F089A0EEE}" type="presOf" srcId="{29A8B7CA-8DCD-4F6C-9E9B-D6BFE3C05DAA}" destId="{40DAD2EB-5CF3-4E5D-8436-A938728F290C}" srcOrd="0" destOrd="0" presId="urn:microsoft.com/office/officeart/2005/8/layout/chevron2"/>
    <dgm:cxn modelId="{8E95F5B9-B1B8-401A-80F0-2980A4E455BD}" srcId="{7F1B4DF9-E034-450F-912E-807141B8414A}" destId="{516D6DA0-11F3-4875-B41B-F2E5104750CE}" srcOrd="0" destOrd="0" parTransId="{4B609AC0-6333-4851-A591-DD5F06F7EEAB}" sibTransId="{2A7839B8-652F-46AD-A99C-14AA96D497D5}"/>
    <dgm:cxn modelId="{63E6A3C4-BE94-46FF-B19B-33DAD90CB05F}" type="presOf" srcId="{491E901E-BD3F-4636-9414-AC38779D84EE}" destId="{0DDE1442-2006-4F7F-949F-81B9DF5110F7}" srcOrd="0" destOrd="0" presId="urn:microsoft.com/office/officeart/2005/8/layout/chevron2"/>
    <dgm:cxn modelId="{5DF613C7-CB08-4B08-9333-CEEB92A2E902}" type="presOf" srcId="{881FF000-393E-4EDA-ACD4-F5EEBDAFED48}" destId="{9CE526B4-DBA1-48AF-9B31-E27FF9E72BED}" srcOrd="0" destOrd="1" presId="urn:microsoft.com/office/officeart/2005/8/layout/chevron2"/>
    <dgm:cxn modelId="{ACFAA5D4-9CD0-48FC-BB36-F32CA6B84254}" srcId="{669BF195-E37A-4C26-A4D4-C189D1252987}" destId="{F2EE5F9F-FF14-4D17-82DE-E7153405BC26}" srcOrd="0" destOrd="0" parTransId="{CC929538-C5E6-4F26-92AA-C3B183E1BE4E}" sibTransId="{21B7540E-574F-4432-96D9-C78390DAD5EC}"/>
    <dgm:cxn modelId="{1B5912D6-0E19-4DF9-8D9B-9B5240B5ED56}" type="presOf" srcId="{D697F6F5-7E22-47E0-9A72-5E7182F9AD9A}" destId="{2D2107A6-5581-4830-8691-65F8CCB27788}" srcOrd="0" destOrd="1" presId="urn:microsoft.com/office/officeart/2005/8/layout/chevron2"/>
    <dgm:cxn modelId="{D76495E4-2AAF-4D45-AD4A-D3ABD873F07C}" type="presOf" srcId="{516D6DA0-11F3-4875-B41B-F2E5104750CE}" destId="{9CE526B4-DBA1-48AF-9B31-E27FF9E72BED}" srcOrd="0" destOrd="0" presId="urn:microsoft.com/office/officeart/2005/8/layout/chevron2"/>
    <dgm:cxn modelId="{D50CE5E5-A3E7-4EAF-9E3F-3D335BB5FD8D}" type="presOf" srcId="{7F1B4DF9-E034-450F-912E-807141B8414A}" destId="{CBE190ED-7726-4FE4-A604-EFB3CB327DB9}" srcOrd="0" destOrd="0" presId="urn:microsoft.com/office/officeart/2005/8/layout/chevron2"/>
    <dgm:cxn modelId="{49C0D2EB-5CE0-4F11-BFBE-0E684F00BF53}" srcId="{6A293938-D7AB-464D-B6F8-269F7BC598F4}" destId="{7F1B4DF9-E034-450F-912E-807141B8414A}" srcOrd="1" destOrd="0" parTransId="{44D53A3A-EB3E-4DC9-AF24-83F8BA023257}" sibTransId="{AA63191E-3E3D-451D-A9B8-A2EC6F9F47D1}"/>
    <dgm:cxn modelId="{04EA92F9-8F62-4ED5-ABDF-808B598E7872}" srcId="{7F1B4DF9-E034-450F-912E-807141B8414A}" destId="{881FF000-393E-4EDA-ACD4-F5EEBDAFED48}" srcOrd="1" destOrd="0" parTransId="{8E2F28DC-A12D-4766-9BB2-DAEF47FFB845}" sibTransId="{040231EE-2C5B-4D2A-A3CC-F7BD7EA6B81A}"/>
    <dgm:cxn modelId="{FD87A92E-3EDA-4BC8-89B7-C3E608C0119B}" type="presParOf" srcId="{4225B59D-AD06-40E6-87DA-8E7614B593E3}" destId="{B8F6EB55-C90A-4535-B624-A4338F65CA49}" srcOrd="0" destOrd="0" presId="urn:microsoft.com/office/officeart/2005/8/layout/chevron2"/>
    <dgm:cxn modelId="{8BCE0FA6-FDF3-4D2D-9B98-7FFB73E91B37}" type="presParOf" srcId="{B8F6EB55-C90A-4535-B624-A4338F65CA49}" destId="{D8833629-D65E-4F5E-B361-E052244E5113}" srcOrd="0" destOrd="0" presId="urn:microsoft.com/office/officeart/2005/8/layout/chevron2"/>
    <dgm:cxn modelId="{FC54382D-3522-4EB4-9F39-56BB67A0C2F5}" type="presParOf" srcId="{B8F6EB55-C90A-4535-B624-A4338F65CA49}" destId="{2D2107A6-5581-4830-8691-65F8CCB27788}" srcOrd="1" destOrd="0" presId="urn:microsoft.com/office/officeart/2005/8/layout/chevron2"/>
    <dgm:cxn modelId="{C0ADCB77-1373-404D-8E05-F677C5ACF62C}" type="presParOf" srcId="{4225B59D-AD06-40E6-87DA-8E7614B593E3}" destId="{8FC4547C-7195-4070-9D6C-1A3626DE14FE}" srcOrd="1" destOrd="0" presId="urn:microsoft.com/office/officeart/2005/8/layout/chevron2"/>
    <dgm:cxn modelId="{DAFF2208-4C9F-406B-846D-7FC15F8655C0}" type="presParOf" srcId="{4225B59D-AD06-40E6-87DA-8E7614B593E3}" destId="{25D0C469-0CE7-45C6-81A6-671859441F1F}" srcOrd="2" destOrd="0" presId="urn:microsoft.com/office/officeart/2005/8/layout/chevron2"/>
    <dgm:cxn modelId="{642669C9-35C4-41BD-BB44-ADCAC7A585E7}" type="presParOf" srcId="{25D0C469-0CE7-45C6-81A6-671859441F1F}" destId="{CBE190ED-7726-4FE4-A604-EFB3CB327DB9}" srcOrd="0" destOrd="0" presId="urn:microsoft.com/office/officeart/2005/8/layout/chevron2"/>
    <dgm:cxn modelId="{02F68253-942D-471F-A593-12874E9D4F93}" type="presParOf" srcId="{25D0C469-0CE7-45C6-81A6-671859441F1F}" destId="{9CE526B4-DBA1-48AF-9B31-E27FF9E72BED}" srcOrd="1" destOrd="0" presId="urn:microsoft.com/office/officeart/2005/8/layout/chevron2"/>
    <dgm:cxn modelId="{C396DB77-E5D7-43A6-8137-ADCDD0E340FA}" type="presParOf" srcId="{4225B59D-AD06-40E6-87DA-8E7614B593E3}" destId="{D38A71F6-CE0D-4CA3-B669-15E033AAB7B8}" srcOrd="3" destOrd="0" presId="urn:microsoft.com/office/officeart/2005/8/layout/chevron2"/>
    <dgm:cxn modelId="{3735B945-A752-4291-9DB4-A995D647B9D2}" type="presParOf" srcId="{4225B59D-AD06-40E6-87DA-8E7614B593E3}" destId="{194DFEC0-1046-4155-85EA-2EFA93D5C99F}" srcOrd="4" destOrd="0" presId="urn:microsoft.com/office/officeart/2005/8/layout/chevron2"/>
    <dgm:cxn modelId="{590BB1B0-0363-40A6-94DA-3B4A9984AA61}" type="presParOf" srcId="{194DFEC0-1046-4155-85EA-2EFA93D5C99F}" destId="{0DDE1442-2006-4F7F-949F-81B9DF5110F7}" srcOrd="0" destOrd="0" presId="urn:microsoft.com/office/officeart/2005/8/layout/chevron2"/>
    <dgm:cxn modelId="{7B46FF93-6D05-45B8-B980-67A0FB0D32C0}" type="presParOf" srcId="{194DFEC0-1046-4155-85EA-2EFA93D5C99F}" destId="{40DAD2EB-5CF3-4E5D-8436-A938728F290C}"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main"/>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833629-D65E-4F5E-B361-E052244E5113}">
      <dsp:nvSpPr>
        <dsp:cNvPr id="0" name=""/>
        <dsp:cNvSpPr/>
      </dsp:nvSpPr>
      <dsp:spPr>
        <a:xfrm rot="5400000">
          <a:off x="-297445" y="315673"/>
          <a:ext cx="1615607" cy="100540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a:latin typeface="Times New Roman" panose="02020603050405020304" pitchFamily="18" charset="0"/>
              <a:cs typeface="Times New Roman" panose="02020603050405020304" pitchFamily="18" charset="0"/>
            </a:rPr>
            <a:t>Anand Y. Joshi</a:t>
          </a:r>
        </a:p>
      </dsp:txBody>
      <dsp:txXfrm rot="-5400000">
        <a:off x="7658" y="513273"/>
        <a:ext cx="1005403" cy="610204"/>
      </dsp:txXfrm>
    </dsp:sp>
    <dsp:sp modelId="{2D2107A6-5581-4830-8691-65F8CCB27788}">
      <dsp:nvSpPr>
        <dsp:cNvPr id="0" name=""/>
        <dsp:cNvSpPr/>
      </dsp:nvSpPr>
      <dsp:spPr>
        <a:xfrm rot="5400000">
          <a:off x="5818695" y="-4790732"/>
          <a:ext cx="1073116" cy="1065914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IN" sz="2000" kern="1200">
              <a:latin typeface="Times New Roman" panose="02020603050405020304" pitchFamily="18" charset="0"/>
              <a:cs typeface="Times New Roman" panose="02020603050405020304" pitchFamily="18" charset="0"/>
            </a:rPr>
            <a:t>To understand the PMEDM concept and process parameters in the process to achieve better quality levels.</a:t>
          </a:r>
        </a:p>
        <a:p>
          <a:pPr marL="228600" lvl="1" indent="-228600" algn="l" defTabSz="889000">
            <a:lnSpc>
              <a:spcPct val="90000"/>
            </a:lnSpc>
            <a:spcBef>
              <a:spcPct val="0"/>
            </a:spcBef>
            <a:spcAft>
              <a:spcPct val="15000"/>
            </a:spcAft>
            <a:buChar char="•"/>
          </a:pPr>
          <a:r>
            <a:rPr lang="en-IN" sz="2000" kern="1200">
              <a:latin typeface="Times New Roman" panose="02020603050405020304" pitchFamily="18" charset="0"/>
              <a:cs typeface="Times New Roman" panose="02020603050405020304" pitchFamily="18" charset="0"/>
            </a:rPr>
            <a:t>It improves material removal rate and reducing tool wear rate, mirror like surface finish, no burrs. </a:t>
          </a:r>
        </a:p>
      </dsp:txBody>
      <dsp:txXfrm rot="-5400000">
        <a:off x="1025680" y="54668"/>
        <a:ext cx="10606763" cy="968346"/>
      </dsp:txXfrm>
    </dsp:sp>
    <dsp:sp modelId="{CBE190ED-7726-4FE4-A604-EFB3CB327DB9}">
      <dsp:nvSpPr>
        <dsp:cNvPr id="0" name=""/>
        <dsp:cNvSpPr/>
      </dsp:nvSpPr>
      <dsp:spPr>
        <a:xfrm rot="5400000">
          <a:off x="-284826" y="1708828"/>
          <a:ext cx="1615607" cy="104595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err="1">
              <a:latin typeface="Times New Roman" panose="02020603050405020304" pitchFamily="18" charset="0"/>
              <a:cs typeface="Times New Roman" panose="02020603050405020304" pitchFamily="18" charset="0"/>
            </a:rPr>
            <a:t>Dr. Ramesh</a:t>
          </a:r>
        </a:p>
      </dsp:txBody>
      <dsp:txXfrm rot="-5400000">
        <a:off x="1" y="1946978"/>
        <a:ext cx="1045954" cy="569653"/>
      </dsp:txXfrm>
    </dsp:sp>
    <dsp:sp modelId="{9CE526B4-DBA1-48AF-9B31-E27FF9E72BED}">
      <dsp:nvSpPr>
        <dsp:cNvPr id="0" name=""/>
        <dsp:cNvSpPr/>
      </dsp:nvSpPr>
      <dsp:spPr>
        <a:xfrm rot="5400000">
          <a:off x="5838970" y="-3369014"/>
          <a:ext cx="1073116" cy="1065914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IN" sz="2000" kern="1200">
              <a:latin typeface="Times New Roman" panose="02020603050405020304" pitchFamily="18" charset="0"/>
              <a:cs typeface="Times New Roman" panose="02020603050405020304" pitchFamily="18" charset="0"/>
            </a:rPr>
            <a:t>to study the influence of different tool materials on powder mixed EDM of nickel based super alloy Nimonic75 with three different powders( Zn, Co, Mo).</a:t>
          </a:r>
        </a:p>
        <a:p>
          <a:pPr marL="228600" lvl="1" indent="-228600" algn="l" defTabSz="889000">
            <a:lnSpc>
              <a:spcPct val="90000"/>
            </a:lnSpc>
            <a:spcBef>
              <a:spcPct val="0"/>
            </a:spcBef>
            <a:spcAft>
              <a:spcPct val="15000"/>
            </a:spcAft>
            <a:buChar char="•"/>
          </a:pPr>
          <a:r>
            <a:rPr lang="en-IN" sz="2000" kern="1200">
              <a:latin typeface="Times New Roman" panose="02020603050405020304" pitchFamily="18" charset="0"/>
              <a:cs typeface="Times New Roman" panose="02020603050405020304" pitchFamily="18" charset="0"/>
            </a:rPr>
            <a:t>Zn &amp;Co produced better MRR, Mo produces low tool wear rate &amp;low surface roughness.</a:t>
          </a:r>
        </a:p>
      </dsp:txBody>
      <dsp:txXfrm rot="-5400000">
        <a:off x="1045955" y="1476386"/>
        <a:ext cx="10606763" cy="968346"/>
      </dsp:txXfrm>
    </dsp:sp>
    <dsp:sp modelId="{0DDE1442-2006-4F7F-949F-81B9DF5110F7}">
      <dsp:nvSpPr>
        <dsp:cNvPr id="0" name=""/>
        <dsp:cNvSpPr/>
      </dsp:nvSpPr>
      <dsp:spPr>
        <a:xfrm rot="5400000">
          <a:off x="-284826" y="3130546"/>
          <a:ext cx="1615607" cy="104595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a:latin typeface="Times New Roman" panose="02020603050405020304" pitchFamily="18" charset="0"/>
              <a:cs typeface="Times New Roman" panose="02020603050405020304" pitchFamily="18" charset="0"/>
            </a:rPr>
            <a:t>Pragya shandilya</a:t>
          </a:r>
        </a:p>
      </dsp:txBody>
      <dsp:txXfrm rot="-5400000">
        <a:off x="1" y="3368696"/>
        <a:ext cx="1045954" cy="569653"/>
      </dsp:txXfrm>
    </dsp:sp>
    <dsp:sp modelId="{40DAD2EB-5CF3-4E5D-8436-A938728F290C}">
      <dsp:nvSpPr>
        <dsp:cNvPr id="0" name=""/>
        <dsp:cNvSpPr/>
      </dsp:nvSpPr>
      <dsp:spPr>
        <a:xfrm rot="5400000">
          <a:off x="5838970" y="-1947296"/>
          <a:ext cx="1073116" cy="1065914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IN" sz="2000" kern="1200">
              <a:latin typeface="Times New Roman" panose="02020603050405020304" pitchFamily="18" charset="0"/>
              <a:cs typeface="Times New Roman" panose="02020603050405020304" pitchFamily="18" charset="0"/>
            </a:rPr>
            <a:t>Machining of nimonic90 by PMEDM by adding silicone powder to kerosene oil to improve the machining rate and surface quality. And  parameters are S</a:t>
          </a:r>
          <a:r>
            <a:rPr lang="en-IN" sz="2000" kern="1200" baseline="-25000">
              <a:latin typeface="Times New Roman" panose="02020603050405020304" pitchFamily="18" charset="0"/>
              <a:cs typeface="Times New Roman" panose="02020603050405020304" pitchFamily="18" charset="0"/>
            </a:rPr>
            <a:t>OFF</a:t>
          </a:r>
          <a:r>
            <a:rPr lang="en-IN" sz="2000" kern="1200">
              <a:latin typeface="Times New Roman" panose="02020603050405020304" pitchFamily="18" charset="0"/>
              <a:cs typeface="Times New Roman" panose="02020603050405020304" pitchFamily="18" charset="0"/>
            </a:rPr>
            <a:t> S</a:t>
          </a:r>
          <a:r>
            <a:rPr lang="en-IN" sz="2000" kern="1200" baseline="-25000">
              <a:latin typeface="Times New Roman" panose="02020603050405020304" pitchFamily="18" charset="0"/>
              <a:cs typeface="Times New Roman" panose="02020603050405020304" pitchFamily="18" charset="0"/>
            </a:rPr>
            <a:t>ON</a:t>
          </a:r>
          <a:r>
            <a:rPr lang="en-IN" sz="2000" kern="1200">
              <a:latin typeface="Times New Roman" panose="02020603050405020304" pitchFamily="18" charset="0"/>
              <a:cs typeface="Times New Roman" panose="02020603050405020304" pitchFamily="18" charset="0"/>
            </a:rPr>
            <a:t> I</a:t>
          </a:r>
          <a:r>
            <a:rPr lang="en-IN" sz="2000" kern="1200" baseline="-25000">
              <a:latin typeface="Times New Roman" panose="02020603050405020304" pitchFamily="18" charset="0"/>
              <a:cs typeface="Times New Roman" panose="02020603050405020304" pitchFamily="18" charset="0"/>
            </a:rPr>
            <a:t>P  </a:t>
          </a:r>
          <a:r>
            <a:rPr lang="en-IN" sz="2000" kern="1200">
              <a:latin typeface="Times New Roman" panose="02020603050405020304" pitchFamily="18" charset="0"/>
              <a:cs typeface="Times New Roman" panose="02020603050405020304" pitchFamily="18" charset="0"/>
            </a:rPr>
            <a:t>P</a:t>
          </a:r>
          <a:r>
            <a:rPr lang="en-IN" sz="2000" kern="1200" baseline="-25000">
              <a:latin typeface="Times New Roman" panose="02020603050405020304" pitchFamily="18" charset="0"/>
              <a:cs typeface="Times New Roman" panose="02020603050405020304" pitchFamily="18" charset="0"/>
            </a:rPr>
            <a:t>C</a:t>
          </a:r>
        </a:p>
        <a:p>
          <a:pPr marL="228600" lvl="1" indent="-228600" algn="l" defTabSz="889000">
            <a:lnSpc>
              <a:spcPct val="90000"/>
            </a:lnSpc>
            <a:spcBef>
              <a:spcPct val="0"/>
            </a:spcBef>
            <a:spcAft>
              <a:spcPct val="15000"/>
            </a:spcAft>
            <a:buChar char="•"/>
          </a:pPr>
          <a:r>
            <a:rPr lang="en-IN" sz="2000" kern="1200">
              <a:latin typeface="Times New Roman" panose="02020603050405020304" pitchFamily="18" charset="0"/>
              <a:cs typeface="Times New Roman" panose="02020603050405020304" pitchFamily="18" charset="0"/>
            </a:rPr>
            <a:t>For surface roughness S</a:t>
          </a:r>
          <a:r>
            <a:rPr lang="en-IN" sz="2000" kern="1200" baseline="-25000">
              <a:latin typeface="Times New Roman" panose="02020603050405020304" pitchFamily="18" charset="0"/>
              <a:cs typeface="Times New Roman" panose="02020603050405020304" pitchFamily="18" charset="0"/>
            </a:rPr>
            <a:t>ON</a:t>
          </a:r>
          <a:r>
            <a:rPr lang="en-IN" sz="2000" kern="1200">
              <a:latin typeface="Times New Roman" panose="02020603050405020304" pitchFamily="18" charset="0"/>
              <a:cs typeface="Times New Roman" panose="02020603050405020304" pitchFamily="18" charset="0"/>
            </a:rPr>
            <a:t>  was the most significant parameter followed by I</a:t>
          </a:r>
          <a:r>
            <a:rPr lang="en-IN" sz="2000" kern="1200" baseline="-25000">
              <a:latin typeface="Times New Roman" panose="02020603050405020304" pitchFamily="18" charset="0"/>
              <a:cs typeface="Times New Roman" panose="02020603050405020304" pitchFamily="18" charset="0"/>
            </a:rPr>
            <a:t>P  </a:t>
          </a:r>
          <a:r>
            <a:rPr lang="en-IN" sz="2000" kern="1200">
              <a:latin typeface="Times New Roman" panose="02020603050405020304" pitchFamily="18" charset="0"/>
              <a:cs typeface="Times New Roman" panose="02020603050405020304" pitchFamily="18" charset="0"/>
            </a:rPr>
            <a:t>P</a:t>
          </a:r>
          <a:r>
            <a:rPr lang="en-IN" sz="2000" kern="1200" baseline="-25000">
              <a:latin typeface="Times New Roman" panose="02020603050405020304" pitchFamily="18" charset="0"/>
              <a:cs typeface="Times New Roman" panose="02020603050405020304" pitchFamily="18" charset="0"/>
            </a:rPr>
            <a:t>C</a:t>
          </a:r>
          <a:endParaRPr lang="en-IN" sz="2000" kern="1200">
            <a:latin typeface="Times New Roman" panose="02020603050405020304" pitchFamily="18" charset="0"/>
            <a:cs typeface="Times New Roman" panose="02020603050405020304" pitchFamily="18" charset="0"/>
          </a:endParaRPr>
        </a:p>
      </dsp:txBody>
      <dsp:txXfrm rot="-5400000">
        <a:off x="1045955" y="2898104"/>
        <a:ext cx="10606763" cy="968346"/>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F1F6917E-7BEA-4669-A311-0D98F0C7EFAC}" type="datetimeFigureOut">
              <a:rPr lang="en-US" smtClean="0"/>
              <a:t>5/19/2023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7AE4627F-FD25-441F-B46D-E8A0CA4C119A}" type="datetimeFigureOut">
              <a:rPr lang="en-US" smtClean="0"/>
              <a:t>5/19/2023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B263BBB6-76D7-4712-8B65-D659A33700D6}" type="datetimeFigureOut">
              <a:rPr lang="en-US" smtClean="0"/>
              <a:t>5/19/2023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DEA4C-F589-AC44-BE78-E8CAE021D7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6B8BB4B-76D2-61ED-AA5F-6CDCEBAABE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61071F0-D9CB-802B-457C-585418B933C4}"/>
              </a:ext>
            </a:extLst>
          </p:cNvPr>
          <p:cNvSpPr>
            <a:spLocks noGrp="1"/>
          </p:cNvSpPr>
          <p:nvPr>
            <p:ph type="dt" sz="half" idx="10"/>
          </p:nvPr>
        </p:nvSpPr>
        <p:spPr/>
        <p:txBody>
          <a:bodyPr/>
          <a:lstStyle/>
          <a:p>
            <a:fld id="{9AD42047-EA96-42F8-B329-C2E718BD534C}" type="datetimeFigureOut">
              <a:rPr lang="en-IN" smtClean="0"/>
              <a:t>19-05-2023</a:t>
            </a:fld>
            <a:endParaRPr lang="en-IN"/>
          </a:p>
        </p:txBody>
      </p:sp>
      <p:sp>
        <p:nvSpPr>
          <p:cNvPr id="5" name="Footer Placeholder 4">
            <a:extLst>
              <a:ext uri="{FF2B5EF4-FFF2-40B4-BE49-F238E27FC236}">
                <a16:creationId xmlns:a16="http://schemas.microsoft.com/office/drawing/2014/main" id="{CB7E1C90-B2A4-3E00-2025-A9BEA4B21F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65787E-E0CB-34FD-460B-6E9CBB1A791F}"/>
              </a:ext>
            </a:extLst>
          </p:cNvPr>
          <p:cNvSpPr>
            <a:spLocks noGrp="1"/>
          </p:cNvSpPr>
          <p:nvPr>
            <p:ph type="sldNum" sz="quarter" idx="12"/>
          </p:nvPr>
        </p:nvSpPr>
        <p:spPr/>
        <p:txBody>
          <a:bodyPr/>
          <a:lstStyle/>
          <a:p>
            <a:fld id="{B9772BF2-505C-442F-8331-AC0EF136B014}" type="slidenum">
              <a:rPr lang="en-IN" smtClean="0"/>
              <a:t>‹#›</a:t>
            </a:fld>
            <a:endParaRPr lang="en-IN"/>
          </a:p>
        </p:txBody>
      </p:sp>
    </p:spTree>
    <p:extLst>
      <p:ext uri="{BB962C8B-B14F-4D97-AF65-F5344CB8AC3E}">
        <p14:creationId xmlns:p14="http://schemas.microsoft.com/office/powerpoint/2010/main" val="941387526"/>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7666E-E1B3-CE80-A125-0EF03C71038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DD278E-4EC2-043F-0371-7AF35083C2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66774A-9780-E005-C517-3ED5190D269A}"/>
              </a:ext>
            </a:extLst>
          </p:cNvPr>
          <p:cNvSpPr>
            <a:spLocks noGrp="1"/>
          </p:cNvSpPr>
          <p:nvPr>
            <p:ph type="dt" sz="half" idx="10"/>
          </p:nvPr>
        </p:nvSpPr>
        <p:spPr/>
        <p:txBody>
          <a:bodyPr/>
          <a:lstStyle/>
          <a:p>
            <a:fld id="{9AD42047-EA96-42F8-B329-C2E718BD534C}" type="datetimeFigureOut">
              <a:rPr lang="en-IN" smtClean="0"/>
              <a:t>19-05-2023</a:t>
            </a:fld>
            <a:endParaRPr lang="en-IN"/>
          </a:p>
        </p:txBody>
      </p:sp>
      <p:sp>
        <p:nvSpPr>
          <p:cNvPr id="5" name="Footer Placeholder 4">
            <a:extLst>
              <a:ext uri="{FF2B5EF4-FFF2-40B4-BE49-F238E27FC236}">
                <a16:creationId xmlns:a16="http://schemas.microsoft.com/office/drawing/2014/main" id="{F5E5ACD3-C8E6-6256-08EA-EC7945428A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A9558E-0001-0248-5A62-5FA5D88AA88E}"/>
              </a:ext>
            </a:extLst>
          </p:cNvPr>
          <p:cNvSpPr>
            <a:spLocks noGrp="1"/>
          </p:cNvSpPr>
          <p:nvPr>
            <p:ph type="sldNum" sz="quarter" idx="12"/>
          </p:nvPr>
        </p:nvSpPr>
        <p:spPr/>
        <p:txBody>
          <a:bodyPr/>
          <a:lstStyle/>
          <a:p>
            <a:fld id="{B9772BF2-505C-442F-8331-AC0EF136B014}" type="slidenum">
              <a:rPr lang="en-IN" smtClean="0"/>
              <a:t>‹#›</a:t>
            </a:fld>
            <a:endParaRPr lang="en-IN"/>
          </a:p>
        </p:txBody>
      </p:sp>
    </p:spTree>
    <p:extLst>
      <p:ext uri="{BB962C8B-B14F-4D97-AF65-F5344CB8AC3E}">
        <p14:creationId xmlns:p14="http://schemas.microsoft.com/office/powerpoint/2010/main" val="3765924510"/>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13BA5-D3C8-A611-7D86-69D39E72AB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702888F-EB73-EE27-1939-4017EC4246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CBA34E-E9B4-DD0C-90F7-EDCA18E70315}"/>
              </a:ext>
            </a:extLst>
          </p:cNvPr>
          <p:cNvSpPr>
            <a:spLocks noGrp="1"/>
          </p:cNvSpPr>
          <p:nvPr>
            <p:ph type="dt" sz="half" idx="10"/>
          </p:nvPr>
        </p:nvSpPr>
        <p:spPr/>
        <p:txBody>
          <a:bodyPr/>
          <a:lstStyle/>
          <a:p>
            <a:fld id="{9AD42047-EA96-42F8-B329-C2E718BD534C}" type="datetimeFigureOut">
              <a:rPr lang="en-IN" smtClean="0"/>
              <a:t>19-05-2023</a:t>
            </a:fld>
            <a:endParaRPr lang="en-IN"/>
          </a:p>
        </p:txBody>
      </p:sp>
      <p:sp>
        <p:nvSpPr>
          <p:cNvPr id="5" name="Footer Placeholder 4">
            <a:extLst>
              <a:ext uri="{FF2B5EF4-FFF2-40B4-BE49-F238E27FC236}">
                <a16:creationId xmlns:a16="http://schemas.microsoft.com/office/drawing/2014/main" id="{62216960-2BE5-939B-6F62-CAD52A3AFB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83A4D8-499F-7282-4E19-7D55061B2FC9}"/>
              </a:ext>
            </a:extLst>
          </p:cNvPr>
          <p:cNvSpPr>
            <a:spLocks noGrp="1"/>
          </p:cNvSpPr>
          <p:nvPr>
            <p:ph type="sldNum" sz="quarter" idx="12"/>
          </p:nvPr>
        </p:nvSpPr>
        <p:spPr/>
        <p:txBody>
          <a:bodyPr/>
          <a:lstStyle/>
          <a:p>
            <a:fld id="{B9772BF2-505C-442F-8331-AC0EF136B014}" type="slidenum">
              <a:rPr lang="en-IN" smtClean="0"/>
              <a:t>‹#›</a:t>
            </a:fld>
            <a:endParaRPr lang="en-IN"/>
          </a:p>
        </p:txBody>
      </p:sp>
    </p:spTree>
    <p:extLst>
      <p:ext uri="{BB962C8B-B14F-4D97-AF65-F5344CB8AC3E}">
        <p14:creationId xmlns:p14="http://schemas.microsoft.com/office/powerpoint/2010/main" val="271609743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45370-B469-A884-91C3-0ECE8E7521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E1800F-6E41-273E-804D-11D9EA5980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00AB4EB-C08B-1E08-F0AF-BB47356DFD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1C35673-D070-1B5B-A0AD-9491879E2EB4}"/>
              </a:ext>
            </a:extLst>
          </p:cNvPr>
          <p:cNvSpPr>
            <a:spLocks noGrp="1"/>
          </p:cNvSpPr>
          <p:nvPr>
            <p:ph type="dt" sz="half" idx="10"/>
          </p:nvPr>
        </p:nvSpPr>
        <p:spPr/>
        <p:txBody>
          <a:bodyPr/>
          <a:lstStyle/>
          <a:p>
            <a:fld id="{9AD42047-EA96-42F8-B329-C2E718BD534C}" type="datetimeFigureOut">
              <a:rPr lang="en-IN" smtClean="0"/>
              <a:t>19-05-2023</a:t>
            </a:fld>
            <a:endParaRPr lang="en-IN"/>
          </a:p>
        </p:txBody>
      </p:sp>
      <p:sp>
        <p:nvSpPr>
          <p:cNvPr id="6" name="Footer Placeholder 5">
            <a:extLst>
              <a:ext uri="{FF2B5EF4-FFF2-40B4-BE49-F238E27FC236}">
                <a16:creationId xmlns:a16="http://schemas.microsoft.com/office/drawing/2014/main" id="{376BC219-95EE-D8D4-3D29-654455892A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16830C1-3DC4-5EDC-76BB-F117D8C65F0A}"/>
              </a:ext>
            </a:extLst>
          </p:cNvPr>
          <p:cNvSpPr>
            <a:spLocks noGrp="1"/>
          </p:cNvSpPr>
          <p:nvPr>
            <p:ph type="sldNum" sz="quarter" idx="12"/>
          </p:nvPr>
        </p:nvSpPr>
        <p:spPr/>
        <p:txBody>
          <a:bodyPr/>
          <a:lstStyle/>
          <a:p>
            <a:fld id="{B9772BF2-505C-442F-8331-AC0EF136B014}" type="slidenum">
              <a:rPr lang="en-IN" smtClean="0"/>
              <a:t>‹#›</a:t>
            </a:fld>
            <a:endParaRPr lang="en-IN"/>
          </a:p>
        </p:txBody>
      </p:sp>
    </p:spTree>
    <p:extLst>
      <p:ext uri="{BB962C8B-B14F-4D97-AF65-F5344CB8AC3E}">
        <p14:creationId xmlns:p14="http://schemas.microsoft.com/office/powerpoint/2010/main" val="844907779"/>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ACE5-2668-F022-26B2-0B2B05A395F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E8F0816-A2EE-F692-C2C2-FA7B6EDFBC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A0C42F-8C4C-685D-CDAC-01D2DC90A1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947DEBD-2543-A504-5930-BC00EE0565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8C61EB-FAFC-A55B-C25C-BD0D8A5781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5C863BE-9D08-EE58-D3AA-FC112BC05A2E}"/>
              </a:ext>
            </a:extLst>
          </p:cNvPr>
          <p:cNvSpPr>
            <a:spLocks noGrp="1"/>
          </p:cNvSpPr>
          <p:nvPr>
            <p:ph type="dt" sz="half" idx="10"/>
          </p:nvPr>
        </p:nvSpPr>
        <p:spPr/>
        <p:txBody>
          <a:bodyPr/>
          <a:lstStyle/>
          <a:p>
            <a:fld id="{9AD42047-EA96-42F8-B329-C2E718BD534C}" type="datetimeFigureOut">
              <a:rPr lang="en-IN" smtClean="0"/>
              <a:t>19-05-2023</a:t>
            </a:fld>
            <a:endParaRPr lang="en-IN"/>
          </a:p>
        </p:txBody>
      </p:sp>
      <p:sp>
        <p:nvSpPr>
          <p:cNvPr id="8" name="Footer Placeholder 7">
            <a:extLst>
              <a:ext uri="{FF2B5EF4-FFF2-40B4-BE49-F238E27FC236}">
                <a16:creationId xmlns:a16="http://schemas.microsoft.com/office/drawing/2014/main" id="{2C4F87E2-26C5-08DB-1C5F-F4A92AFEBA2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9505003-1FF8-E6DF-2675-90CE6CA24871}"/>
              </a:ext>
            </a:extLst>
          </p:cNvPr>
          <p:cNvSpPr>
            <a:spLocks noGrp="1"/>
          </p:cNvSpPr>
          <p:nvPr>
            <p:ph type="sldNum" sz="quarter" idx="12"/>
          </p:nvPr>
        </p:nvSpPr>
        <p:spPr/>
        <p:txBody>
          <a:bodyPr/>
          <a:lstStyle/>
          <a:p>
            <a:fld id="{B9772BF2-505C-442F-8331-AC0EF136B014}" type="slidenum">
              <a:rPr lang="en-IN" smtClean="0"/>
              <a:t>‹#›</a:t>
            </a:fld>
            <a:endParaRPr lang="en-IN"/>
          </a:p>
        </p:txBody>
      </p:sp>
    </p:spTree>
    <p:extLst>
      <p:ext uri="{BB962C8B-B14F-4D97-AF65-F5344CB8AC3E}">
        <p14:creationId xmlns:p14="http://schemas.microsoft.com/office/powerpoint/2010/main" val="1380902532"/>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EC530-68F7-4863-B2FB-FAECBE07AB9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7370B3E-C897-DAFB-DF72-100954705618}"/>
              </a:ext>
            </a:extLst>
          </p:cNvPr>
          <p:cNvSpPr>
            <a:spLocks noGrp="1"/>
          </p:cNvSpPr>
          <p:nvPr>
            <p:ph type="dt" sz="half" idx="10"/>
          </p:nvPr>
        </p:nvSpPr>
        <p:spPr/>
        <p:txBody>
          <a:bodyPr/>
          <a:lstStyle/>
          <a:p>
            <a:fld id="{9AD42047-EA96-42F8-B329-C2E718BD534C}" type="datetimeFigureOut">
              <a:rPr lang="en-IN" smtClean="0"/>
              <a:t>19-05-2023</a:t>
            </a:fld>
            <a:endParaRPr lang="en-IN"/>
          </a:p>
        </p:txBody>
      </p:sp>
      <p:sp>
        <p:nvSpPr>
          <p:cNvPr id="4" name="Footer Placeholder 3">
            <a:extLst>
              <a:ext uri="{FF2B5EF4-FFF2-40B4-BE49-F238E27FC236}">
                <a16:creationId xmlns:a16="http://schemas.microsoft.com/office/drawing/2014/main" id="{9BA64224-A6F1-1E3C-3BBE-766B5E30C2C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831DC11-0FEC-8B7F-B4DE-3D99A6DFDE7A}"/>
              </a:ext>
            </a:extLst>
          </p:cNvPr>
          <p:cNvSpPr>
            <a:spLocks noGrp="1"/>
          </p:cNvSpPr>
          <p:nvPr>
            <p:ph type="sldNum" sz="quarter" idx="12"/>
          </p:nvPr>
        </p:nvSpPr>
        <p:spPr/>
        <p:txBody>
          <a:bodyPr/>
          <a:lstStyle/>
          <a:p>
            <a:fld id="{B9772BF2-505C-442F-8331-AC0EF136B014}" type="slidenum">
              <a:rPr lang="en-IN" smtClean="0"/>
              <a:t>‹#›</a:t>
            </a:fld>
            <a:endParaRPr lang="en-IN"/>
          </a:p>
        </p:txBody>
      </p:sp>
    </p:spTree>
    <p:extLst>
      <p:ext uri="{BB962C8B-B14F-4D97-AF65-F5344CB8AC3E}">
        <p14:creationId xmlns:p14="http://schemas.microsoft.com/office/powerpoint/2010/main" val="35296050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C3F68E-6502-FDFB-855B-0BDA574EF30A}"/>
              </a:ext>
            </a:extLst>
          </p:cNvPr>
          <p:cNvSpPr>
            <a:spLocks noGrp="1"/>
          </p:cNvSpPr>
          <p:nvPr>
            <p:ph type="dt" sz="half" idx="10"/>
          </p:nvPr>
        </p:nvSpPr>
        <p:spPr/>
        <p:txBody>
          <a:bodyPr/>
          <a:lstStyle/>
          <a:p>
            <a:fld id="{9AD42047-EA96-42F8-B329-C2E718BD534C}" type="datetimeFigureOut">
              <a:rPr lang="en-IN" smtClean="0"/>
              <a:t>19-05-2023</a:t>
            </a:fld>
            <a:endParaRPr lang="en-IN"/>
          </a:p>
        </p:txBody>
      </p:sp>
      <p:sp>
        <p:nvSpPr>
          <p:cNvPr id="3" name="Footer Placeholder 2">
            <a:extLst>
              <a:ext uri="{FF2B5EF4-FFF2-40B4-BE49-F238E27FC236}">
                <a16:creationId xmlns:a16="http://schemas.microsoft.com/office/drawing/2014/main" id="{B92A2392-8096-02EC-F0AB-63A02601676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51098CC-ED7B-0E76-A275-1FC29C32F297}"/>
              </a:ext>
            </a:extLst>
          </p:cNvPr>
          <p:cNvSpPr>
            <a:spLocks noGrp="1"/>
          </p:cNvSpPr>
          <p:nvPr>
            <p:ph type="sldNum" sz="quarter" idx="12"/>
          </p:nvPr>
        </p:nvSpPr>
        <p:spPr/>
        <p:txBody>
          <a:bodyPr/>
          <a:lstStyle/>
          <a:p>
            <a:fld id="{B9772BF2-505C-442F-8331-AC0EF136B014}" type="slidenum">
              <a:rPr lang="en-IN" smtClean="0"/>
              <a:t>‹#›</a:t>
            </a:fld>
            <a:endParaRPr lang="en-IN"/>
          </a:p>
        </p:txBody>
      </p:sp>
    </p:spTree>
    <p:extLst>
      <p:ext uri="{BB962C8B-B14F-4D97-AF65-F5344CB8AC3E}">
        <p14:creationId xmlns:p14="http://schemas.microsoft.com/office/powerpoint/2010/main" val="2361399165"/>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DF45E-87C7-6AA8-6E2A-7206BCD2B8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5537216-F165-D21F-D8E0-43DBD269C0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FD828E-30FC-2887-D23E-22D2106982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C4AF8B-CD76-64E9-3D95-20448CA38519}"/>
              </a:ext>
            </a:extLst>
          </p:cNvPr>
          <p:cNvSpPr>
            <a:spLocks noGrp="1"/>
          </p:cNvSpPr>
          <p:nvPr>
            <p:ph type="dt" sz="half" idx="10"/>
          </p:nvPr>
        </p:nvSpPr>
        <p:spPr/>
        <p:txBody>
          <a:bodyPr/>
          <a:lstStyle/>
          <a:p>
            <a:fld id="{9AD42047-EA96-42F8-B329-C2E718BD534C}" type="datetimeFigureOut">
              <a:rPr lang="en-IN" smtClean="0"/>
              <a:t>19-05-2023</a:t>
            </a:fld>
            <a:endParaRPr lang="en-IN"/>
          </a:p>
        </p:txBody>
      </p:sp>
      <p:sp>
        <p:nvSpPr>
          <p:cNvPr id="6" name="Footer Placeholder 5">
            <a:extLst>
              <a:ext uri="{FF2B5EF4-FFF2-40B4-BE49-F238E27FC236}">
                <a16:creationId xmlns:a16="http://schemas.microsoft.com/office/drawing/2014/main" id="{36D07F66-66CE-AADC-1A46-EA4B70BAF8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F265FE-4114-C74B-CFA3-45F9CDFA853D}"/>
              </a:ext>
            </a:extLst>
          </p:cNvPr>
          <p:cNvSpPr>
            <a:spLocks noGrp="1"/>
          </p:cNvSpPr>
          <p:nvPr>
            <p:ph type="sldNum" sz="quarter" idx="12"/>
          </p:nvPr>
        </p:nvSpPr>
        <p:spPr/>
        <p:txBody>
          <a:bodyPr/>
          <a:lstStyle/>
          <a:p>
            <a:fld id="{B9772BF2-505C-442F-8331-AC0EF136B014}" type="slidenum">
              <a:rPr lang="en-IN" smtClean="0"/>
              <a:t>‹#›</a:t>
            </a:fld>
            <a:endParaRPr lang="en-IN"/>
          </a:p>
        </p:txBody>
      </p:sp>
    </p:spTree>
    <p:extLst>
      <p:ext uri="{BB962C8B-B14F-4D97-AF65-F5344CB8AC3E}">
        <p14:creationId xmlns:p14="http://schemas.microsoft.com/office/powerpoint/2010/main" val="417137238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D24719C4-EDA6-4363-BDF7-D328CC94D8A0}" type="datetimeFigureOut">
              <a:rPr lang="en-US" smtClean="0"/>
              <a:t>5/19/2023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35592-0E58-A079-423C-D16AC3C376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AEFEBC1-E4F3-C7A5-17F1-836D685C50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8515DF1-970F-6AF9-925A-4DFC44A634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419391-57F1-DC09-D5BB-F70CD77BF133}"/>
              </a:ext>
            </a:extLst>
          </p:cNvPr>
          <p:cNvSpPr>
            <a:spLocks noGrp="1"/>
          </p:cNvSpPr>
          <p:nvPr>
            <p:ph type="dt" sz="half" idx="10"/>
          </p:nvPr>
        </p:nvSpPr>
        <p:spPr/>
        <p:txBody>
          <a:bodyPr/>
          <a:lstStyle/>
          <a:p>
            <a:fld id="{9AD42047-EA96-42F8-B329-C2E718BD534C}" type="datetimeFigureOut">
              <a:rPr lang="en-IN" smtClean="0"/>
              <a:t>19-05-2023</a:t>
            </a:fld>
            <a:endParaRPr lang="en-IN"/>
          </a:p>
        </p:txBody>
      </p:sp>
      <p:sp>
        <p:nvSpPr>
          <p:cNvPr id="6" name="Footer Placeholder 5">
            <a:extLst>
              <a:ext uri="{FF2B5EF4-FFF2-40B4-BE49-F238E27FC236}">
                <a16:creationId xmlns:a16="http://schemas.microsoft.com/office/drawing/2014/main" id="{62F29D9A-4E48-6D00-4171-AE6B65E2D1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0CA054-2179-3B0D-06C4-09F7FAD24392}"/>
              </a:ext>
            </a:extLst>
          </p:cNvPr>
          <p:cNvSpPr>
            <a:spLocks noGrp="1"/>
          </p:cNvSpPr>
          <p:nvPr>
            <p:ph type="sldNum" sz="quarter" idx="12"/>
          </p:nvPr>
        </p:nvSpPr>
        <p:spPr/>
        <p:txBody>
          <a:bodyPr/>
          <a:lstStyle/>
          <a:p>
            <a:fld id="{B9772BF2-505C-442F-8331-AC0EF136B014}" type="slidenum">
              <a:rPr lang="en-IN" smtClean="0"/>
              <a:t>‹#›</a:t>
            </a:fld>
            <a:endParaRPr lang="en-IN"/>
          </a:p>
        </p:txBody>
      </p:sp>
    </p:spTree>
    <p:extLst>
      <p:ext uri="{BB962C8B-B14F-4D97-AF65-F5344CB8AC3E}">
        <p14:creationId xmlns:p14="http://schemas.microsoft.com/office/powerpoint/2010/main" val="54337375"/>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D062E-DB07-D128-4900-55F7371270E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E1FC56-568F-AB4D-462B-31317C4E36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E6431B-54C0-48A0-1D67-9418086C9FC3}"/>
              </a:ext>
            </a:extLst>
          </p:cNvPr>
          <p:cNvSpPr>
            <a:spLocks noGrp="1"/>
          </p:cNvSpPr>
          <p:nvPr>
            <p:ph type="dt" sz="half" idx="10"/>
          </p:nvPr>
        </p:nvSpPr>
        <p:spPr/>
        <p:txBody>
          <a:bodyPr/>
          <a:lstStyle/>
          <a:p>
            <a:fld id="{9AD42047-EA96-42F8-B329-C2E718BD534C}" type="datetimeFigureOut">
              <a:rPr lang="en-IN" smtClean="0"/>
              <a:t>19-05-2023</a:t>
            </a:fld>
            <a:endParaRPr lang="en-IN"/>
          </a:p>
        </p:txBody>
      </p:sp>
      <p:sp>
        <p:nvSpPr>
          <p:cNvPr id="5" name="Footer Placeholder 4">
            <a:extLst>
              <a:ext uri="{FF2B5EF4-FFF2-40B4-BE49-F238E27FC236}">
                <a16:creationId xmlns:a16="http://schemas.microsoft.com/office/drawing/2014/main" id="{9D1038DE-0E62-86FC-B4E0-2A053D3727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54305E-8446-3E50-3CCF-3C83579F2D72}"/>
              </a:ext>
            </a:extLst>
          </p:cNvPr>
          <p:cNvSpPr>
            <a:spLocks noGrp="1"/>
          </p:cNvSpPr>
          <p:nvPr>
            <p:ph type="sldNum" sz="quarter" idx="12"/>
          </p:nvPr>
        </p:nvSpPr>
        <p:spPr/>
        <p:txBody>
          <a:bodyPr/>
          <a:lstStyle/>
          <a:p>
            <a:fld id="{B9772BF2-505C-442F-8331-AC0EF136B014}" type="slidenum">
              <a:rPr lang="en-IN" smtClean="0"/>
              <a:t>‹#›</a:t>
            </a:fld>
            <a:endParaRPr lang="en-IN"/>
          </a:p>
        </p:txBody>
      </p:sp>
    </p:spTree>
    <p:extLst>
      <p:ext uri="{BB962C8B-B14F-4D97-AF65-F5344CB8AC3E}">
        <p14:creationId xmlns:p14="http://schemas.microsoft.com/office/powerpoint/2010/main" val="1796900275"/>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67A300-A368-C0E1-5263-3099D9D5671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5BA5723-4D12-0D0F-87CB-77E95143D2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0AAD8A-A512-D633-EA90-4DFD413E97EA}"/>
              </a:ext>
            </a:extLst>
          </p:cNvPr>
          <p:cNvSpPr>
            <a:spLocks noGrp="1"/>
          </p:cNvSpPr>
          <p:nvPr>
            <p:ph type="dt" sz="half" idx="10"/>
          </p:nvPr>
        </p:nvSpPr>
        <p:spPr/>
        <p:txBody>
          <a:bodyPr/>
          <a:lstStyle/>
          <a:p>
            <a:fld id="{9AD42047-EA96-42F8-B329-C2E718BD534C}" type="datetimeFigureOut">
              <a:rPr lang="en-IN" smtClean="0"/>
              <a:t>19-05-2023</a:t>
            </a:fld>
            <a:endParaRPr lang="en-IN"/>
          </a:p>
        </p:txBody>
      </p:sp>
      <p:sp>
        <p:nvSpPr>
          <p:cNvPr id="5" name="Footer Placeholder 4">
            <a:extLst>
              <a:ext uri="{FF2B5EF4-FFF2-40B4-BE49-F238E27FC236}">
                <a16:creationId xmlns:a16="http://schemas.microsoft.com/office/drawing/2014/main" id="{A832C2F2-6C0D-F898-067E-83C2B7DDB3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11D094-196D-2222-70B0-2899EB8D9083}"/>
              </a:ext>
            </a:extLst>
          </p:cNvPr>
          <p:cNvSpPr>
            <a:spLocks noGrp="1"/>
          </p:cNvSpPr>
          <p:nvPr>
            <p:ph type="sldNum" sz="quarter" idx="12"/>
          </p:nvPr>
        </p:nvSpPr>
        <p:spPr/>
        <p:txBody>
          <a:bodyPr/>
          <a:lstStyle/>
          <a:p>
            <a:fld id="{B9772BF2-505C-442F-8331-AC0EF136B014}" type="slidenum">
              <a:rPr lang="en-IN" smtClean="0"/>
              <a:t>‹#›</a:t>
            </a:fld>
            <a:endParaRPr lang="en-IN"/>
          </a:p>
        </p:txBody>
      </p:sp>
    </p:spTree>
    <p:extLst>
      <p:ext uri="{BB962C8B-B14F-4D97-AF65-F5344CB8AC3E}">
        <p14:creationId xmlns:p14="http://schemas.microsoft.com/office/powerpoint/2010/main" val="365352815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AA2B9-BDFB-8CDE-BBA0-8E42A61E9D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48AD2E9-6509-D2C9-7D9E-55F25081E2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AD8E711-182E-ACBD-0C82-5AE91AFC5CAC}"/>
              </a:ext>
            </a:extLst>
          </p:cNvPr>
          <p:cNvSpPr>
            <a:spLocks noGrp="1"/>
          </p:cNvSpPr>
          <p:nvPr>
            <p:ph type="dt" sz="half" idx="10"/>
          </p:nvPr>
        </p:nvSpPr>
        <p:spPr/>
        <p:txBody>
          <a:bodyPr/>
          <a:lstStyle/>
          <a:p>
            <a:fld id="{5789B9F6-A1F8-43B4-98E8-1E6A9A7B1A75}" type="datetimeFigureOut">
              <a:rPr lang="en-IN" smtClean="0"/>
              <a:t>19-05-2023</a:t>
            </a:fld>
            <a:endParaRPr lang="en-IN"/>
          </a:p>
        </p:txBody>
      </p:sp>
      <p:sp>
        <p:nvSpPr>
          <p:cNvPr id="5" name="Footer Placeholder 4">
            <a:extLst>
              <a:ext uri="{FF2B5EF4-FFF2-40B4-BE49-F238E27FC236}">
                <a16:creationId xmlns:a16="http://schemas.microsoft.com/office/drawing/2014/main" id="{069C8B17-B157-FAAC-B346-5831FDEAF1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0360A7-F878-6DF6-2D5B-538882657AB0}"/>
              </a:ext>
            </a:extLst>
          </p:cNvPr>
          <p:cNvSpPr>
            <a:spLocks noGrp="1"/>
          </p:cNvSpPr>
          <p:nvPr>
            <p:ph type="sldNum" sz="quarter" idx="12"/>
          </p:nvPr>
        </p:nvSpPr>
        <p:spPr/>
        <p:txBody>
          <a:bodyPr/>
          <a:lstStyle/>
          <a:p>
            <a:fld id="{0350D5E4-0947-4437-81F6-5DB28C1530FF}" type="slidenum">
              <a:rPr lang="en-IN" smtClean="0"/>
              <a:t>‹#›</a:t>
            </a:fld>
            <a:endParaRPr lang="en-IN"/>
          </a:p>
        </p:txBody>
      </p:sp>
    </p:spTree>
    <p:extLst>
      <p:ext uri="{BB962C8B-B14F-4D97-AF65-F5344CB8AC3E}">
        <p14:creationId xmlns:p14="http://schemas.microsoft.com/office/powerpoint/2010/main" val="1107404051"/>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AE5A6-FE47-CC18-2219-D1ACD2A37AA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85716B-EBCF-F932-9718-482F4CEBAE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24DD0A-FA3F-C3F1-C3E0-C17D3A855347}"/>
              </a:ext>
            </a:extLst>
          </p:cNvPr>
          <p:cNvSpPr>
            <a:spLocks noGrp="1"/>
          </p:cNvSpPr>
          <p:nvPr>
            <p:ph type="dt" sz="half" idx="10"/>
          </p:nvPr>
        </p:nvSpPr>
        <p:spPr/>
        <p:txBody>
          <a:bodyPr/>
          <a:lstStyle/>
          <a:p>
            <a:fld id="{5789B9F6-A1F8-43B4-98E8-1E6A9A7B1A75}" type="datetimeFigureOut">
              <a:rPr lang="en-IN" smtClean="0"/>
              <a:t>19-05-2023</a:t>
            </a:fld>
            <a:endParaRPr lang="en-IN"/>
          </a:p>
        </p:txBody>
      </p:sp>
      <p:sp>
        <p:nvSpPr>
          <p:cNvPr id="5" name="Footer Placeholder 4">
            <a:extLst>
              <a:ext uri="{FF2B5EF4-FFF2-40B4-BE49-F238E27FC236}">
                <a16:creationId xmlns:a16="http://schemas.microsoft.com/office/drawing/2014/main" id="{2144F62E-1F96-5E53-4D59-B5785F5D1A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C2946B-F8C5-7C21-1765-B393E3F11266}"/>
              </a:ext>
            </a:extLst>
          </p:cNvPr>
          <p:cNvSpPr>
            <a:spLocks noGrp="1"/>
          </p:cNvSpPr>
          <p:nvPr>
            <p:ph type="sldNum" sz="quarter" idx="12"/>
          </p:nvPr>
        </p:nvSpPr>
        <p:spPr/>
        <p:txBody>
          <a:bodyPr/>
          <a:lstStyle/>
          <a:p>
            <a:fld id="{0350D5E4-0947-4437-81F6-5DB28C1530FF}" type="slidenum">
              <a:rPr lang="en-IN" smtClean="0"/>
              <a:t>‹#›</a:t>
            </a:fld>
            <a:endParaRPr lang="en-IN"/>
          </a:p>
        </p:txBody>
      </p:sp>
    </p:spTree>
    <p:extLst>
      <p:ext uri="{BB962C8B-B14F-4D97-AF65-F5344CB8AC3E}">
        <p14:creationId xmlns:p14="http://schemas.microsoft.com/office/powerpoint/2010/main" val="535145911"/>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6D279-1B71-D688-E35F-C4B5702506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2DEF486-0D3D-8E7B-C262-C821FEA026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151324-8DCB-10CA-82EC-FAFA21183CBA}"/>
              </a:ext>
            </a:extLst>
          </p:cNvPr>
          <p:cNvSpPr>
            <a:spLocks noGrp="1"/>
          </p:cNvSpPr>
          <p:nvPr>
            <p:ph type="dt" sz="half" idx="10"/>
          </p:nvPr>
        </p:nvSpPr>
        <p:spPr/>
        <p:txBody>
          <a:bodyPr/>
          <a:lstStyle/>
          <a:p>
            <a:fld id="{5789B9F6-A1F8-43B4-98E8-1E6A9A7B1A75}" type="datetimeFigureOut">
              <a:rPr lang="en-IN" smtClean="0"/>
              <a:t>19-05-2023</a:t>
            </a:fld>
            <a:endParaRPr lang="en-IN"/>
          </a:p>
        </p:txBody>
      </p:sp>
      <p:sp>
        <p:nvSpPr>
          <p:cNvPr id="5" name="Footer Placeholder 4">
            <a:extLst>
              <a:ext uri="{FF2B5EF4-FFF2-40B4-BE49-F238E27FC236}">
                <a16:creationId xmlns:a16="http://schemas.microsoft.com/office/drawing/2014/main" id="{D5F9A7D9-EED7-E209-BBC5-346AB5C686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3E2796-C1C4-1357-7369-3A41A3EBA112}"/>
              </a:ext>
            </a:extLst>
          </p:cNvPr>
          <p:cNvSpPr>
            <a:spLocks noGrp="1"/>
          </p:cNvSpPr>
          <p:nvPr>
            <p:ph type="sldNum" sz="quarter" idx="12"/>
          </p:nvPr>
        </p:nvSpPr>
        <p:spPr/>
        <p:txBody>
          <a:bodyPr/>
          <a:lstStyle/>
          <a:p>
            <a:fld id="{0350D5E4-0947-4437-81F6-5DB28C1530FF}" type="slidenum">
              <a:rPr lang="en-IN" smtClean="0"/>
              <a:t>‹#›</a:t>
            </a:fld>
            <a:endParaRPr lang="en-IN"/>
          </a:p>
        </p:txBody>
      </p:sp>
    </p:spTree>
    <p:extLst>
      <p:ext uri="{BB962C8B-B14F-4D97-AF65-F5344CB8AC3E}">
        <p14:creationId xmlns:p14="http://schemas.microsoft.com/office/powerpoint/2010/main" val="2090181486"/>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90F18-4E02-BF43-5CC9-B3CF45B049D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F4F7EC-F9E9-70E2-FAD4-DDA34FCAB0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1A2F9AE-7BA2-A202-B3D0-A55E0EFA65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EC3211E-8EBE-5F29-5CAC-786B39F1E671}"/>
              </a:ext>
            </a:extLst>
          </p:cNvPr>
          <p:cNvSpPr>
            <a:spLocks noGrp="1"/>
          </p:cNvSpPr>
          <p:nvPr>
            <p:ph type="dt" sz="half" idx="10"/>
          </p:nvPr>
        </p:nvSpPr>
        <p:spPr/>
        <p:txBody>
          <a:bodyPr/>
          <a:lstStyle/>
          <a:p>
            <a:fld id="{5789B9F6-A1F8-43B4-98E8-1E6A9A7B1A75}" type="datetimeFigureOut">
              <a:rPr lang="en-IN" smtClean="0"/>
              <a:t>19-05-2023</a:t>
            </a:fld>
            <a:endParaRPr lang="en-IN"/>
          </a:p>
        </p:txBody>
      </p:sp>
      <p:sp>
        <p:nvSpPr>
          <p:cNvPr id="6" name="Footer Placeholder 5">
            <a:extLst>
              <a:ext uri="{FF2B5EF4-FFF2-40B4-BE49-F238E27FC236}">
                <a16:creationId xmlns:a16="http://schemas.microsoft.com/office/drawing/2014/main" id="{550337F4-817C-4AB3-107D-09792DC249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936F0E-C33F-0743-3353-682233C6EF02}"/>
              </a:ext>
            </a:extLst>
          </p:cNvPr>
          <p:cNvSpPr>
            <a:spLocks noGrp="1"/>
          </p:cNvSpPr>
          <p:nvPr>
            <p:ph type="sldNum" sz="quarter" idx="12"/>
          </p:nvPr>
        </p:nvSpPr>
        <p:spPr/>
        <p:txBody>
          <a:bodyPr/>
          <a:lstStyle/>
          <a:p>
            <a:fld id="{0350D5E4-0947-4437-81F6-5DB28C1530FF}" type="slidenum">
              <a:rPr lang="en-IN" smtClean="0"/>
              <a:t>‹#›</a:t>
            </a:fld>
            <a:endParaRPr lang="en-IN"/>
          </a:p>
        </p:txBody>
      </p:sp>
    </p:spTree>
    <p:extLst>
      <p:ext uri="{BB962C8B-B14F-4D97-AF65-F5344CB8AC3E}">
        <p14:creationId xmlns:p14="http://schemas.microsoft.com/office/powerpoint/2010/main" val="1725759505"/>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0E2DD-AD87-7415-A6D5-42DA9307F74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E20F15D-EC25-FACA-B9E6-6523B4A345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DE621C-E7B5-8FAD-0459-AA0B5384A2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1642922-FFF4-AB4C-BDA3-0FEEDEEB48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10FFFC-F9A7-7E81-3726-0A65CA8CA4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4B20247-36F1-43FF-86E7-6952409ABC64}"/>
              </a:ext>
            </a:extLst>
          </p:cNvPr>
          <p:cNvSpPr>
            <a:spLocks noGrp="1"/>
          </p:cNvSpPr>
          <p:nvPr>
            <p:ph type="dt" sz="half" idx="10"/>
          </p:nvPr>
        </p:nvSpPr>
        <p:spPr/>
        <p:txBody>
          <a:bodyPr/>
          <a:lstStyle/>
          <a:p>
            <a:fld id="{5789B9F6-A1F8-43B4-98E8-1E6A9A7B1A75}" type="datetimeFigureOut">
              <a:rPr lang="en-IN" smtClean="0"/>
              <a:t>19-05-2023</a:t>
            </a:fld>
            <a:endParaRPr lang="en-IN"/>
          </a:p>
        </p:txBody>
      </p:sp>
      <p:sp>
        <p:nvSpPr>
          <p:cNvPr id="8" name="Footer Placeholder 7">
            <a:extLst>
              <a:ext uri="{FF2B5EF4-FFF2-40B4-BE49-F238E27FC236}">
                <a16:creationId xmlns:a16="http://schemas.microsoft.com/office/drawing/2014/main" id="{AA330357-2E78-9F20-B5DA-1ED72C070DB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F528FE0-A324-52F3-581A-F104EA83A728}"/>
              </a:ext>
            </a:extLst>
          </p:cNvPr>
          <p:cNvSpPr>
            <a:spLocks noGrp="1"/>
          </p:cNvSpPr>
          <p:nvPr>
            <p:ph type="sldNum" sz="quarter" idx="12"/>
          </p:nvPr>
        </p:nvSpPr>
        <p:spPr/>
        <p:txBody>
          <a:bodyPr/>
          <a:lstStyle/>
          <a:p>
            <a:fld id="{0350D5E4-0947-4437-81F6-5DB28C1530FF}" type="slidenum">
              <a:rPr lang="en-IN" smtClean="0"/>
              <a:t>‹#›</a:t>
            </a:fld>
            <a:endParaRPr lang="en-IN"/>
          </a:p>
        </p:txBody>
      </p:sp>
    </p:spTree>
    <p:extLst>
      <p:ext uri="{BB962C8B-B14F-4D97-AF65-F5344CB8AC3E}">
        <p14:creationId xmlns:p14="http://schemas.microsoft.com/office/powerpoint/2010/main" val="2078945698"/>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C8C40-D678-F5F1-6C62-2D72A9C3B5E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2FD987B-6ABC-E273-07E3-457582ADDA8E}"/>
              </a:ext>
            </a:extLst>
          </p:cNvPr>
          <p:cNvSpPr>
            <a:spLocks noGrp="1"/>
          </p:cNvSpPr>
          <p:nvPr>
            <p:ph type="dt" sz="half" idx="10"/>
          </p:nvPr>
        </p:nvSpPr>
        <p:spPr/>
        <p:txBody>
          <a:bodyPr/>
          <a:lstStyle/>
          <a:p>
            <a:fld id="{5789B9F6-A1F8-43B4-98E8-1E6A9A7B1A75}" type="datetimeFigureOut">
              <a:rPr lang="en-IN" smtClean="0"/>
              <a:t>19-05-2023</a:t>
            </a:fld>
            <a:endParaRPr lang="en-IN"/>
          </a:p>
        </p:txBody>
      </p:sp>
      <p:sp>
        <p:nvSpPr>
          <p:cNvPr id="4" name="Footer Placeholder 3">
            <a:extLst>
              <a:ext uri="{FF2B5EF4-FFF2-40B4-BE49-F238E27FC236}">
                <a16:creationId xmlns:a16="http://schemas.microsoft.com/office/drawing/2014/main" id="{C6BE8C07-BF63-BF84-E414-7126971861F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843C466-054F-3740-4EAC-8C874EF9F593}"/>
              </a:ext>
            </a:extLst>
          </p:cNvPr>
          <p:cNvSpPr>
            <a:spLocks noGrp="1"/>
          </p:cNvSpPr>
          <p:nvPr>
            <p:ph type="sldNum" sz="quarter" idx="12"/>
          </p:nvPr>
        </p:nvSpPr>
        <p:spPr/>
        <p:txBody>
          <a:bodyPr/>
          <a:lstStyle/>
          <a:p>
            <a:fld id="{0350D5E4-0947-4437-81F6-5DB28C1530FF}" type="slidenum">
              <a:rPr lang="en-IN" smtClean="0"/>
              <a:t>‹#›</a:t>
            </a:fld>
            <a:endParaRPr lang="en-IN"/>
          </a:p>
        </p:txBody>
      </p:sp>
    </p:spTree>
    <p:extLst>
      <p:ext uri="{BB962C8B-B14F-4D97-AF65-F5344CB8AC3E}">
        <p14:creationId xmlns:p14="http://schemas.microsoft.com/office/powerpoint/2010/main" val="505892139"/>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E59D92-2D76-DB33-6252-CD0E85439633}"/>
              </a:ext>
            </a:extLst>
          </p:cNvPr>
          <p:cNvSpPr>
            <a:spLocks noGrp="1"/>
          </p:cNvSpPr>
          <p:nvPr>
            <p:ph type="dt" sz="half" idx="10"/>
          </p:nvPr>
        </p:nvSpPr>
        <p:spPr/>
        <p:txBody>
          <a:bodyPr/>
          <a:lstStyle/>
          <a:p>
            <a:fld id="{5789B9F6-A1F8-43B4-98E8-1E6A9A7B1A75}" type="datetimeFigureOut">
              <a:rPr lang="en-IN" smtClean="0"/>
              <a:t>19-05-2023</a:t>
            </a:fld>
            <a:endParaRPr lang="en-IN"/>
          </a:p>
        </p:txBody>
      </p:sp>
      <p:sp>
        <p:nvSpPr>
          <p:cNvPr id="3" name="Footer Placeholder 2">
            <a:extLst>
              <a:ext uri="{FF2B5EF4-FFF2-40B4-BE49-F238E27FC236}">
                <a16:creationId xmlns:a16="http://schemas.microsoft.com/office/drawing/2014/main" id="{996A0937-39CF-647F-FC03-0F3BE336C23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AC2DF62-BDC2-A3BC-3A07-BC22D9ED6DF0}"/>
              </a:ext>
            </a:extLst>
          </p:cNvPr>
          <p:cNvSpPr>
            <a:spLocks noGrp="1"/>
          </p:cNvSpPr>
          <p:nvPr>
            <p:ph type="sldNum" sz="quarter" idx="12"/>
          </p:nvPr>
        </p:nvSpPr>
        <p:spPr/>
        <p:txBody>
          <a:bodyPr/>
          <a:lstStyle/>
          <a:p>
            <a:fld id="{0350D5E4-0947-4437-81F6-5DB28C1530FF}" type="slidenum">
              <a:rPr lang="en-IN" smtClean="0"/>
              <a:t>‹#›</a:t>
            </a:fld>
            <a:endParaRPr lang="en-IN"/>
          </a:p>
        </p:txBody>
      </p:sp>
    </p:spTree>
    <p:extLst>
      <p:ext uri="{BB962C8B-B14F-4D97-AF65-F5344CB8AC3E}">
        <p14:creationId xmlns:p14="http://schemas.microsoft.com/office/powerpoint/2010/main" val="421615487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479F6B84-6E61-43BE-9474-490E002F5BF1}" type="datetimeFigureOut">
              <a:rPr lang="en-US" smtClean="0"/>
              <a:t>5/19/2023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57B77-6E80-F419-32FC-0FE1650C73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4F28BBA-94BB-3AAF-2F8D-B852020754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8BFE854-46AF-2DE3-4AAA-6E016F122F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CAD151-A229-6ECA-91C3-EEAE177EA073}"/>
              </a:ext>
            </a:extLst>
          </p:cNvPr>
          <p:cNvSpPr>
            <a:spLocks noGrp="1"/>
          </p:cNvSpPr>
          <p:nvPr>
            <p:ph type="dt" sz="half" idx="10"/>
          </p:nvPr>
        </p:nvSpPr>
        <p:spPr/>
        <p:txBody>
          <a:bodyPr/>
          <a:lstStyle/>
          <a:p>
            <a:fld id="{5789B9F6-A1F8-43B4-98E8-1E6A9A7B1A75}" type="datetimeFigureOut">
              <a:rPr lang="en-IN" smtClean="0"/>
              <a:t>19-05-2023</a:t>
            </a:fld>
            <a:endParaRPr lang="en-IN"/>
          </a:p>
        </p:txBody>
      </p:sp>
      <p:sp>
        <p:nvSpPr>
          <p:cNvPr id="6" name="Footer Placeholder 5">
            <a:extLst>
              <a:ext uri="{FF2B5EF4-FFF2-40B4-BE49-F238E27FC236}">
                <a16:creationId xmlns:a16="http://schemas.microsoft.com/office/drawing/2014/main" id="{94952BDE-5ECC-3031-C95E-A7F80B33E6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317558-E143-D118-EE06-ECADA592F555}"/>
              </a:ext>
            </a:extLst>
          </p:cNvPr>
          <p:cNvSpPr>
            <a:spLocks noGrp="1"/>
          </p:cNvSpPr>
          <p:nvPr>
            <p:ph type="sldNum" sz="quarter" idx="12"/>
          </p:nvPr>
        </p:nvSpPr>
        <p:spPr/>
        <p:txBody>
          <a:bodyPr/>
          <a:lstStyle/>
          <a:p>
            <a:fld id="{0350D5E4-0947-4437-81F6-5DB28C1530FF}" type="slidenum">
              <a:rPr lang="en-IN" smtClean="0"/>
              <a:t>‹#›</a:t>
            </a:fld>
            <a:endParaRPr lang="en-IN"/>
          </a:p>
        </p:txBody>
      </p:sp>
    </p:spTree>
    <p:extLst>
      <p:ext uri="{BB962C8B-B14F-4D97-AF65-F5344CB8AC3E}">
        <p14:creationId xmlns:p14="http://schemas.microsoft.com/office/powerpoint/2010/main" val="1695789154"/>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03F70-5B93-4B79-2304-C042182A26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4FBFFB0-64F6-2BB9-B492-360E0F9863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EAAE123-12A7-8E7A-1666-BE1AF9C724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1D3BFA-27FF-3329-83D2-9C1D49D1ED40}"/>
              </a:ext>
            </a:extLst>
          </p:cNvPr>
          <p:cNvSpPr>
            <a:spLocks noGrp="1"/>
          </p:cNvSpPr>
          <p:nvPr>
            <p:ph type="dt" sz="half" idx="10"/>
          </p:nvPr>
        </p:nvSpPr>
        <p:spPr/>
        <p:txBody>
          <a:bodyPr/>
          <a:lstStyle/>
          <a:p>
            <a:fld id="{5789B9F6-A1F8-43B4-98E8-1E6A9A7B1A75}" type="datetimeFigureOut">
              <a:rPr lang="en-IN" smtClean="0"/>
              <a:t>19-05-2023</a:t>
            </a:fld>
            <a:endParaRPr lang="en-IN"/>
          </a:p>
        </p:txBody>
      </p:sp>
      <p:sp>
        <p:nvSpPr>
          <p:cNvPr id="6" name="Footer Placeholder 5">
            <a:extLst>
              <a:ext uri="{FF2B5EF4-FFF2-40B4-BE49-F238E27FC236}">
                <a16:creationId xmlns:a16="http://schemas.microsoft.com/office/drawing/2014/main" id="{D13FD798-3880-160A-5B5B-34A4547F88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F0A5E1-8701-D2C8-1DF4-1543AE4B46DF}"/>
              </a:ext>
            </a:extLst>
          </p:cNvPr>
          <p:cNvSpPr>
            <a:spLocks noGrp="1"/>
          </p:cNvSpPr>
          <p:nvPr>
            <p:ph type="sldNum" sz="quarter" idx="12"/>
          </p:nvPr>
        </p:nvSpPr>
        <p:spPr/>
        <p:txBody>
          <a:bodyPr/>
          <a:lstStyle/>
          <a:p>
            <a:fld id="{0350D5E4-0947-4437-81F6-5DB28C1530FF}" type="slidenum">
              <a:rPr lang="en-IN" smtClean="0"/>
              <a:t>‹#›</a:t>
            </a:fld>
            <a:endParaRPr lang="en-IN"/>
          </a:p>
        </p:txBody>
      </p:sp>
    </p:spTree>
    <p:extLst>
      <p:ext uri="{BB962C8B-B14F-4D97-AF65-F5344CB8AC3E}">
        <p14:creationId xmlns:p14="http://schemas.microsoft.com/office/powerpoint/2010/main" val="556961436"/>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F8C9E-BD3B-7475-9BE1-7EB1C65984C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9E44A8-014C-30C8-66E2-3A7927CCE2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9D6829-1F5C-4126-834F-1B5FF0344CBF}"/>
              </a:ext>
            </a:extLst>
          </p:cNvPr>
          <p:cNvSpPr>
            <a:spLocks noGrp="1"/>
          </p:cNvSpPr>
          <p:nvPr>
            <p:ph type="dt" sz="half" idx="10"/>
          </p:nvPr>
        </p:nvSpPr>
        <p:spPr/>
        <p:txBody>
          <a:bodyPr/>
          <a:lstStyle/>
          <a:p>
            <a:fld id="{5789B9F6-A1F8-43B4-98E8-1E6A9A7B1A75}" type="datetimeFigureOut">
              <a:rPr lang="en-IN" smtClean="0"/>
              <a:t>19-05-2023</a:t>
            </a:fld>
            <a:endParaRPr lang="en-IN"/>
          </a:p>
        </p:txBody>
      </p:sp>
      <p:sp>
        <p:nvSpPr>
          <p:cNvPr id="5" name="Footer Placeholder 4">
            <a:extLst>
              <a:ext uri="{FF2B5EF4-FFF2-40B4-BE49-F238E27FC236}">
                <a16:creationId xmlns:a16="http://schemas.microsoft.com/office/drawing/2014/main" id="{72FB61D6-9E3F-1DB2-449C-E45BB41F43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442741-5211-90C0-4B04-1FE7E2992D55}"/>
              </a:ext>
            </a:extLst>
          </p:cNvPr>
          <p:cNvSpPr>
            <a:spLocks noGrp="1"/>
          </p:cNvSpPr>
          <p:nvPr>
            <p:ph type="sldNum" sz="quarter" idx="12"/>
          </p:nvPr>
        </p:nvSpPr>
        <p:spPr/>
        <p:txBody>
          <a:bodyPr/>
          <a:lstStyle/>
          <a:p>
            <a:fld id="{0350D5E4-0947-4437-81F6-5DB28C1530FF}" type="slidenum">
              <a:rPr lang="en-IN" smtClean="0"/>
              <a:t>‹#›</a:t>
            </a:fld>
            <a:endParaRPr lang="en-IN"/>
          </a:p>
        </p:txBody>
      </p:sp>
    </p:spTree>
    <p:extLst>
      <p:ext uri="{BB962C8B-B14F-4D97-AF65-F5344CB8AC3E}">
        <p14:creationId xmlns:p14="http://schemas.microsoft.com/office/powerpoint/2010/main" val="2637129629"/>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F3C245-F2E0-4976-479B-AD4779FEA8A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B12F59-5ECA-8ABD-D928-639A1BF3C2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F64CCD-ACE9-565C-9ED0-F37832F74A53}"/>
              </a:ext>
            </a:extLst>
          </p:cNvPr>
          <p:cNvSpPr>
            <a:spLocks noGrp="1"/>
          </p:cNvSpPr>
          <p:nvPr>
            <p:ph type="dt" sz="half" idx="10"/>
          </p:nvPr>
        </p:nvSpPr>
        <p:spPr/>
        <p:txBody>
          <a:bodyPr/>
          <a:lstStyle/>
          <a:p>
            <a:fld id="{5789B9F6-A1F8-43B4-98E8-1E6A9A7B1A75}" type="datetimeFigureOut">
              <a:rPr lang="en-IN" smtClean="0"/>
              <a:t>19-05-2023</a:t>
            </a:fld>
            <a:endParaRPr lang="en-IN"/>
          </a:p>
        </p:txBody>
      </p:sp>
      <p:sp>
        <p:nvSpPr>
          <p:cNvPr id="5" name="Footer Placeholder 4">
            <a:extLst>
              <a:ext uri="{FF2B5EF4-FFF2-40B4-BE49-F238E27FC236}">
                <a16:creationId xmlns:a16="http://schemas.microsoft.com/office/drawing/2014/main" id="{6EC74820-285A-80EF-C189-EAE456248F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0ABF27-0E09-587D-2C70-C8EC759C62A6}"/>
              </a:ext>
            </a:extLst>
          </p:cNvPr>
          <p:cNvSpPr>
            <a:spLocks noGrp="1"/>
          </p:cNvSpPr>
          <p:nvPr>
            <p:ph type="sldNum" sz="quarter" idx="12"/>
          </p:nvPr>
        </p:nvSpPr>
        <p:spPr/>
        <p:txBody>
          <a:bodyPr/>
          <a:lstStyle/>
          <a:p>
            <a:fld id="{0350D5E4-0947-4437-81F6-5DB28C1530FF}" type="slidenum">
              <a:rPr lang="en-IN" smtClean="0"/>
              <a:t>‹#›</a:t>
            </a:fld>
            <a:endParaRPr lang="en-IN"/>
          </a:p>
        </p:txBody>
      </p:sp>
    </p:spTree>
    <p:extLst>
      <p:ext uri="{BB962C8B-B14F-4D97-AF65-F5344CB8AC3E}">
        <p14:creationId xmlns:p14="http://schemas.microsoft.com/office/powerpoint/2010/main" val="1284584580"/>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DEA4C-F589-AC44-BE78-E8CAE021D7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6B8BB4B-76D2-61ED-AA5F-6CDCEBAABE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61071F0-D9CB-802B-457C-585418B933C4}"/>
              </a:ext>
            </a:extLst>
          </p:cNvPr>
          <p:cNvSpPr>
            <a:spLocks noGrp="1"/>
          </p:cNvSpPr>
          <p:nvPr>
            <p:ph type="dt" sz="half" idx="10"/>
          </p:nvPr>
        </p:nvSpPr>
        <p:spPr/>
        <p:txBody>
          <a:bodyPr/>
          <a:lstStyle/>
          <a:p>
            <a:fld id="{9AD42047-EA96-42F8-B329-C2E718BD534C}" type="datetimeFigureOut">
              <a:rPr lang="en-IN" smtClean="0"/>
              <a:t>19-05-2023</a:t>
            </a:fld>
            <a:endParaRPr lang="en-IN"/>
          </a:p>
        </p:txBody>
      </p:sp>
      <p:sp>
        <p:nvSpPr>
          <p:cNvPr id="5" name="Footer Placeholder 4">
            <a:extLst>
              <a:ext uri="{FF2B5EF4-FFF2-40B4-BE49-F238E27FC236}">
                <a16:creationId xmlns:a16="http://schemas.microsoft.com/office/drawing/2014/main" id="{CB7E1C90-B2A4-3E00-2025-A9BEA4B21F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65787E-E0CB-34FD-460B-6E9CBB1A791F}"/>
              </a:ext>
            </a:extLst>
          </p:cNvPr>
          <p:cNvSpPr>
            <a:spLocks noGrp="1"/>
          </p:cNvSpPr>
          <p:nvPr>
            <p:ph type="sldNum" sz="quarter" idx="12"/>
          </p:nvPr>
        </p:nvSpPr>
        <p:spPr/>
        <p:txBody>
          <a:bodyPr/>
          <a:lstStyle/>
          <a:p>
            <a:fld id="{B9772BF2-505C-442F-8331-AC0EF136B014}" type="slidenum">
              <a:rPr lang="en-IN" smtClean="0"/>
              <a:t>‹#›</a:t>
            </a:fld>
            <a:endParaRPr lang="en-IN"/>
          </a:p>
        </p:txBody>
      </p:sp>
    </p:spTree>
    <p:extLst>
      <p:ext uri="{BB962C8B-B14F-4D97-AF65-F5344CB8AC3E}">
        <p14:creationId xmlns:p14="http://schemas.microsoft.com/office/powerpoint/2010/main" val="941387526"/>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7666E-E1B3-CE80-A125-0EF03C71038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DD278E-4EC2-043F-0371-7AF35083C2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66774A-9780-E005-C517-3ED5190D269A}"/>
              </a:ext>
            </a:extLst>
          </p:cNvPr>
          <p:cNvSpPr>
            <a:spLocks noGrp="1"/>
          </p:cNvSpPr>
          <p:nvPr>
            <p:ph type="dt" sz="half" idx="10"/>
          </p:nvPr>
        </p:nvSpPr>
        <p:spPr/>
        <p:txBody>
          <a:bodyPr/>
          <a:lstStyle/>
          <a:p>
            <a:fld id="{9AD42047-EA96-42F8-B329-C2E718BD534C}" type="datetimeFigureOut">
              <a:rPr lang="en-IN" smtClean="0"/>
              <a:t>19-05-2023</a:t>
            </a:fld>
            <a:endParaRPr lang="en-IN"/>
          </a:p>
        </p:txBody>
      </p:sp>
      <p:sp>
        <p:nvSpPr>
          <p:cNvPr id="5" name="Footer Placeholder 4">
            <a:extLst>
              <a:ext uri="{FF2B5EF4-FFF2-40B4-BE49-F238E27FC236}">
                <a16:creationId xmlns:a16="http://schemas.microsoft.com/office/drawing/2014/main" id="{F5E5ACD3-C8E6-6256-08EA-EC7945428A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A9558E-0001-0248-5A62-5FA5D88AA88E}"/>
              </a:ext>
            </a:extLst>
          </p:cNvPr>
          <p:cNvSpPr>
            <a:spLocks noGrp="1"/>
          </p:cNvSpPr>
          <p:nvPr>
            <p:ph type="sldNum" sz="quarter" idx="12"/>
          </p:nvPr>
        </p:nvSpPr>
        <p:spPr/>
        <p:txBody>
          <a:bodyPr/>
          <a:lstStyle/>
          <a:p>
            <a:fld id="{B9772BF2-505C-442F-8331-AC0EF136B014}" type="slidenum">
              <a:rPr lang="en-IN" smtClean="0"/>
              <a:t>‹#›</a:t>
            </a:fld>
            <a:endParaRPr lang="en-IN"/>
          </a:p>
        </p:txBody>
      </p:sp>
    </p:spTree>
    <p:extLst>
      <p:ext uri="{BB962C8B-B14F-4D97-AF65-F5344CB8AC3E}">
        <p14:creationId xmlns:p14="http://schemas.microsoft.com/office/powerpoint/2010/main" val="3765924510"/>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13BA5-D3C8-A611-7D86-69D39E72AB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702888F-EB73-EE27-1939-4017EC4246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CBA34E-E9B4-DD0C-90F7-EDCA18E70315}"/>
              </a:ext>
            </a:extLst>
          </p:cNvPr>
          <p:cNvSpPr>
            <a:spLocks noGrp="1"/>
          </p:cNvSpPr>
          <p:nvPr>
            <p:ph type="dt" sz="half" idx="10"/>
          </p:nvPr>
        </p:nvSpPr>
        <p:spPr/>
        <p:txBody>
          <a:bodyPr/>
          <a:lstStyle/>
          <a:p>
            <a:fld id="{9AD42047-EA96-42F8-B329-C2E718BD534C}" type="datetimeFigureOut">
              <a:rPr lang="en-IN" smtClean="0"/>
              <a:t>19-05-2023</a:t>
            </a:fld>
            <a:endParaRPr lang="en-IN"/>
          </a:p>
        </p:txBody>
      </p:sp>
      <p:sp>
        <p:nvSpPr>
          <p:cNvPr id="5" name="Footer Placeholder 4">
            <a:extLst>
              <a:ext uri="{FF2B5EF4-FFF2-40B4-BE49-F238E27FC236}">
                <a16:creationId xmlns:a16="http://schemas.microsoft.com/office/drawing/2014/main" id="{62216960-2BE5-939B-6F62-CAD52A3AFB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83A4D8-499F-7282-4E19-7D55061B2FC9}"/>
              </a:ext>
            </a:extLst>
          </p:cNvPr>
          <p:cNvSpPr>
            <a:spLocks noGrp="1"/>
          </p:cNvSpPr>
          <p:nvPr>
            <p:ph type="sldNum" sz="quarter" idx="12"/>
          </p:nvPr>
        </p:nvSpPr>
        <p:spPr/>
        <p:txBody>
          <a:bodyPr/>
          <a:lstStyle/>
          <a:p>
            <a:fld id="{B9772BF2-505C-442F-8331-AC0EF136B014}" type="slidenum">
              <a:rPr lang="en-IN" smtClean="0"/>
              <a:t>‹#›</a:t>
            </a:fld>
            <a:endParaRPr lang="en-IN"/>
          </a:p>
        </p:txBody>
      </p:sp>
    </p:spTree>
    <p:extLst>
      <p:ext uri="{BB962C8B-B14F-4D97-AF65-F5344CB8AC3E}">
        <p14:creationId xmlns:p14="http://schemas.microsoft.com/office/powerpoint/2010/main" val="2716097430"/>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45370-B469-A884-91C3-0ECE8E7521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E1800F-6E41-273E-804D-11D9EA5980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00AB4EB-C08B-1E08-F0AF-BB47356DFD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1C35673-D070-1B5B-A0AD-9491879E2EB4}"/>
              </a:ext>
            </a:extLst>
          </p:cNvPr>
          <p:cNvSpPr>
            <a:spLocks noGrp="1"/>
          </p:cNvSpPr>
          <p:nvPr>
            <p:ph type="dt" sz="half" idx="10"/>
          </p:nvPr>
        </p:nvSpPr>
        <p:spPr/>
        <p:txBody>
          <a:bodyPr/>
          <a:lstStyle/>
          <a:p>
            <a:fld id="{9AD42047-EA96-42F8-B329-C2E718BD534C}" type="datetimeFigureOut">
              <a:rPr lang="en-IN" smtClean="0"/>
              <a:t>19-05-2023</a:t>
            </a:fld>
            <a:endParaRPr lang="en-IN"/>
          </a:p>
        </p:txBody>
      </p:sp>
      <p:sp>
        <p:nvSpPr>
          <p:cNvPr id="6" name="Footer Placeholder 5">
            <a:extLst>
              <a:ext uri="{FF2B5EF4-FFF2-40B4-BE49-F238E27FC236}">
                <a16:creationId xmlns:a16="http://schemas.microsoft.com/office/drawing/2014/main" id="{376BC219-95EE-D8D4-3D29-654455892A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16830C1-3DC4-5EDC-76BB-F117D8C65F0A}"/>
              </a:ext>
            </a:extLst>
          </p:cNvPr>
          <p:cNvSpPr>
            <a:spLocks noGrp="1"/>
          </p:cNvSpPr>
          <p:nvPr>
            <p:ph type="sldNum" sz="quarter" idx="12"/>
          </p:nvPr>
        </p:nvSpPr>
        <p:spPr/>
        <p:txBody>
          <a:bodyPr/>
          <a:lstStyle/>
          <a:p>
            <a:fld id="{B9772BF2-505C-442F-8331-AC0EF136B014}" type="slidenum">
              <a:rPr lang="en-IN" smtClean="0"/>
              <a:t>‹#›</a:t>
            </a:fld>
            <a:endParaRPr lang="en-IN"/>
          </a:p>
        </p:txBody>
      </p:sp>
    </p:spTree>
    <p:extLst>
      <p:ext uri="{BB962C8B-B14F-4D97-AF65-F5344CB8AC3E}">
        <p14:creationId xmlns:p14="http://schemas.microsoft.com/office/powerpoint/2010/main" val="844907779"/>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ACE5-2668-F022-26B2-0B2B05A395F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E8F0816-A2EE-F692-C2C2-FA7B6EDFBC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A0C42F-8C4C-685D-CDAC-01D2DC90A1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947DEBD-2543-A504-5930-BC00EE0565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8C61EB-FAFC-A55B-C25C-BD0D8A5781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5C863BE-9D08-EE58-D3AA-FC112BC05A2E}"/>
              </a:ext>
            </a:extLst>
          </p:cNvPr>
          <p:cNvSpPr>
            <a:spLocks noGrp="1"/>
          </p:cNvSpPr>
          <p:nvPr>
            <p:ph type="dt" sz="half" idx="10"/>
          </p:nvPr>
        </p:nvSpPr>
        <p:spPr/>
        <p:txBody>
          <a:bodyPr/>
          <a:lstStyle/>
          <a:p>
            <a:fld id="{9AD42047-EA96-42F8-B329-C2E718BD534C}" type="datetimeFigureOut">
              <a:rPr lang="en-IN" smtClean="0"/>
              <a:t>19-05-2023</a:t>
            </a:fld>
            <a:endParaRPr lang="en-IN"/>
          </a:p>
        </p:txBody>
      </p:sp>
      <p:sp>
        <p:nvSpPr>
          <p:cNvPr id="8" name="Footer Placeholder 7">
            <a:extLst>
              <a:ext uri="{FF2B5EF4-FFF2-40B4-BE49-F238E27FC236}">
                <a16:creationId xmlns:a16="http://schemas.microsoft.com/office/drawing/2014/main" id="{2C4F87E2-26C5-08DB-1C5F-F4A92AFEBA2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9505003-1FF8-E6DF-2675-90CE6CA24871}"/>
              </a:ext>
            </a:extLst>
          </p:cNvPr>
          <p:cNvSpPr>
            <a:spLocks noGrp="1"/>
          </p:cNvSpPr>
          <p:nvPr>
            <p:ph type="sldNum" sz="quarter" idx="12"/>
          </p:nvPr>
        </p:nvSpPr>
        <p:spPr/>
        <p:txBody>
          <a:bodyPr/>
          <a:lstStyle/>
          <a:p>
            <a:fld id="{B9772BF2-505C-442F-8331-AC0EF136B014}" type="slidenum">
              <a:rPr lang="en-IN" smtClean="0"/>
              <a:t>‹#›</a:t>
            </a:fld>
            <a:endParaRPr lang="en-IN"/>
          </a:p>
        </p:txBody>
      </p:sp>
    </p:spTree>
    <p:extLst>
      <p:ext uri="{BB962C8B-B14F-4D97-AF65-F5344CB8AC3E}">
        <p14:creationId xmlns:p14="http://schemas.microsoft.com/office/powerpoint/2010/main" val="1380902532"/>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EC530-68F7-4863-B2FB-FAECBE07AB9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7370B3E-C897-DAFB-DF72-100954705618}"/>
              </a:ext>
            </a:extLst>
          </p:cNvPr>
          <p:cNvSpPr>
            <a:spLocks noGrp="1"/>
          </p:cNvSpPr>
          <p:nvPr>
            <p:ph type="dt" sz="half" idx="10"/>
          </p:nvPr>
        </p:nvSpPr>
        <p:spPr/>
        <p:txBody>
          <a:bodyPr/>
          <a:lstStyle/>
          <a:p>
            <a:fld id="{9AD42047-EA96-42F8-B329-C2E718BD534C}" type="datetimeFigureOut">
              <a:rPr lang="en-IN" smtClean="0"/>
              <a:t>19-05-2023</a:t>
            </a:fld>
            <a:endParaRPr lang="en-IN"/>
          </a:p>
        </p:txBody>
      </p:sp>
      <p:sp>
        <p:nvSpPr>
          <p:cNvPr id="4" name="Footer Placeholder 3">
            <a:extLst>
              <a:ext uri="{FF2B5EF4-FFF2-40B4-BE49-F238E27FC236}">
                <a16:creationId xmlns:a16="http://schemas.microsoft.com/office/drawing/2014/main" id="{9BA64224-A6F1-1E3C-3BBE-766B5E30C2C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831DC11-0FEC-8B7F-B4DE-3D99A6DFDE7A}"/>
              </a:ext>
            </a:extLst>
          </p:cNvPr>
          <p:cNvSpPr>
            <a:spLocks noGrp="1"/>
          </p:cNvSpPr>
          <p:nvPr>
            <p:ph type="sldNum" sz="quarter" idx="12"/>
          </p:nvPr>
        </p:nvSpPr>
        <p:spPr/>
        <p:txBody>
          <a:bodyPr/>
          <a:lstStyle/>
          <a:p>
            <a:fld id="{B9772BF2-505C-442F-8331-AC0EF136B014}" type="slidenum">
              <a:rPr lang="en-IN" smtClean="0"/>
              <a:t>‹#›</a:t>
            </a:fld>
            <a:endParaRPr lang="en-IN"/>
          </a:p>
        </p:txBody>
      </p:sp>
    </p:spTree>
    <p:extLst>
      <p:ext uri="{BB962C8B-B14F-4D97-AF65-F5344CB8AC3E}">
        <p14:creationId xmlns:p14="http://schemas.microsoft.com/office/powerpoint/2010/main" val="35296050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9B4C74B3-62F9-4727-AEFB-B8F2A7011E1B}" type="datetimeFigureOut">
              <a:rPr lang="en-US" smtClean="0"/>
              <a:t>5/19/2023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C3F68E-6502-FDFB-855B-0BDA574EF30A}"/>
              </a:ext>
            </a:extLst>
          </p:cNvPr>
          <p:cNvSpPr>
            <a:spLocks noGrp="1"/>
          </p:cNvSpPr>
          <p:nvPr>
            <p:ph type="dt" sz="half" idx="10"/>
          </p:nvPr>
        </p:nvSpPr>
        <p:spPr/>
        <p:txBody>
          <a:bodyPr/>
          <a:lstStyle/>
          <a:p>
            <a:fld id="{9AD42047-EA96-42F8-B329-C2E718BD534C}" type="datetimeFigureOut">
              <a:rPr lang="en-IN" smtClean="0"/>
              <a:t>19-05-2023</a:t>
            </a:fld>
            <a:endParaRPr lang="en-IN"/>
          </a:p>
        </p:txBody>
      </p:sp>
      <p:sp>
        <p:nvSpPr>
          <p:cNvPr id="3" name="Footer Placeholder 2">
            <a:extLst>
              <a:ext uri="{FF2B5EF4-FFF2-40B4-BE49-F238E27FC236}">
                <a16:creationId xmlns:a16="http://schemas.microsoft.com/office/drawing/2014/main" id="{B92A2392-8096-02EC-F0AB-63A02601676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51098CC-ED7B-0E76-A275-1FC29C32F297}"/>
              </a:ext>
            </a:extLst>
          </p:cNvPr>
          <p:cNvSpPr>
            <a:spLocks noGrp="1"/>
          </p:cNvSpPr>
          <p:nvPr>
            <p:ph type="sldNum" sz="quarter" idx="12"/>
          </p:nvPr>
        </p:nvSpPr>
        <p:spPr/>
        <p:txBody>
          <a:bodyPr/>
          <a:lstStyle/>
          <a:p>
            <a:fld id="{B9772BF2-505C-442F-8331-AC0EF136B014}" type="slidenum">
              <a:rPr lang="en-IN" smtClean="0"/>
              <a:t>‹#›</a:t>
            </a:fld>
            <a:endParaRPr lang="en-IN"/>
          </a:p>
        </p:txBody>
      </p:sp>
    </p:spTree>
    <p:extLst>
      <p:ext uri="{BB962C8B-B14F-4D97-AF65-F5344CB8AC3E}">
        <p14:creationId xmlns:p14="http://schemas.microsoft.com/office/powerpoint/2010/main" val="2361399165"/>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DF45E-87C7-6AA8-6E2A-7206BCD2B8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5537216-F165-D21F-D8E0-43DBD269C0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FD828E-30FC-2887-D23E-22D2106982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C4AF8B-CD76-64E9-3D95-20448CA38519}"/>
              </a:ext>
            </a:extLst>
          </p:cNvPr>
          <p:cNvSpPr>
            <a:spLocks noGrp="1"/>
          </p:cNvSpPr>
          <p:nvPr>
            <p:ph type="dt" sz="half" idx="10"/>
          </p:nvPr>
        </p:nvSpPr>
        <p:spPr/>
        <p:txBody>
          <a:bodyPr/>
          <a:lstStyle/>
          <a:p>
            <a:fld id="{9AD42047-EA96-42F8-B329-C2E718BD534C}" type="datetimeFigureOut">
              <a:rPr lang="en-IN" smtClean="0"/>
              <a:t>19-05-2023</a:t>
            </a:fld>
            <a:endParaRPr lang="en-IN"/>
          </a:p>
        </p:txBody>
      </p:sp>
      <p:sp>
        <p:nvSpPr>
          <p:cNvPr id="6" name="Footer Placeholder 5">
            <a:extLst>
              <a:ext uri="{FF2B5EF4-FFF2-40B4-BE49-F238E27FC236}">
                <a16:creationId xmlns:a16="http://schemas.microsoft.com/office/drawing/2014/main" id="{36D07F66-66CE-AADC-1A46-EA4B70BAF8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F265FE-4114-C74B-CFA3-45F9CDFA853D}"/>
              </a:ext>
            </a:extLst>
          </p:cNvPr>
          <p:cNvSpPr>
            <a:spLocks noGrp="1"/>
          </p:cNvSpPr>
          <p:nvPr>
            <p:ph type="sldNum" sz="quarter" idx="12"/>
          </p:nvPr>
        </p:nvSpPr>
        <p:spPr/>
        <p:txBody>
          <a:bodyPr/>
          <a:lstStyle/>
          <a:p>
            <a:fld id="{B9772BF2-505C-442F-8331-AC0EF136B014}" type="slidenum">
              <a:rPr lang="en-IN" smtClean="0"/>
              <a:t>‹#›</a:t>
            </a:fld>
            <a:endParaRPr lang="en-IN"/>
          </a:p>
        </p:txBody>
      </p:sp>
    </p:spTree>
    <p:extLst>
      <p:ext uri="{BB962C8B-B14F-4D97-AF65-F5344CB8AC3E}">
        <p14:creationId xmlns:p14="http://schemas.microsoft.com/office/powerpoint/2010/main" val="4171372380"/>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35592-0E58-A079-423C-D16AC3C376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AEFEBC1-E4F3-C7A5-17F1-836D685C50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8515DF1-970F-6AF9-925A-4DFC44A634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419391-57F1-DC09-D5BB-F70CD77BF133}"/>
              </a:ext>
            </a:extLst>
          </p:cNvPr>
          <p:cNvSpPr>
            <a:spLocks noGrp="1"/>
          </p:cNvSpPr>
          <p:nvPr>
            <p:ph type="dt" sz="half" idx="10"/>
          </p:nvPr>
        </p:nvSpPr>
        <p:spPr/>
        <p:txBody>
          <a:bodyPr/>
          <a:lstStyle/>
          <a:p>
            <a:fld id="{9AD42047-EA96-42F8-B329-C2E718BD534C}" type="datetimeFigureOut">
              <a:rPr lang="en-IN" smtClean="0"/>
              <a:t>19-05-2023</a:t>
            </a:fld>
            <a:endParaRPr lang="en-IN"/>
          </a:p>
        </p:txBody>
      </p:sp>
      <p:sp>
        <p:nvSpPr>
          <p:cNvPr id="6" name="Footer Placeholder 5">
            <a:extLst>
              <a:ext uri="{FF2B5EF4-FFF2-40B4-BE49-F238E27FC236}">
                <a16:creationId xmlns:a16="http://schemas.microsoft.com/office/drawing/2014/main" id="{62F29D9A-4E48-6D00-4171-AE6B65E2D1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0CA054-2179-3B0D-06C4-09F7FAD24392}"/>
              </a:ext>
            </a:extLst>
          </p:cNvPr>
          <p:cNvSpPr>
            <a:spLocks noGrp="1"/>
          </p:cNvSpPr>
          <p:nvPr>
            <p:ph type="sldNum" sz="quarter" idx="12"/>
          </p:nvPr>
        </p:nvSpPr>
        <p:spPr/>
        <p:txBody>
          <a:bodyPr/>
          <a:lstStyle/>
          <a:p>
            <a:fld id="{B9772BF2-505C-442F-8331-AC0EF136B014}" type="slidenum">
              <a:rPr lang="en-IN" smtClean="0"/>
              <a:t>‹#›</a:t>
            </a:fld>
            <a:endParaRPr lang="en-IN"/>
          </a:p>
        </p:txBody>
      </p:sp>
    </p:spTree>
    <p:extLst>
      <p:ext uri="{BB962C8B-B14F-4D97-AF65-F5344CB8AC3E}">
        <p14:creationId xmlns:p14="http://schemas.microsoft.com/office/powerpoint/2010/main" val="54337375"/>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D062E-DB07-D128-4900-55F7371270E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E1FC56-568F-AB4D-462B-31317C4E36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E6431B-54C0-48A0-1D67-9418086C9FC3}"/>
              </a:ext>
            </a:extLst>
          </p:cNvPr>
          <p:cNvSpPr>
            <a:spLocks noGrp="1"/>
          </p:cNvSpPr>
          <p:nvPr>
            <p:ph type="dt" sz="half" idx="10"/>
          </p:nvPr>
        </p:nvSpPr>
        <p:spPr/>
        <p:txBody>
          <a:bodyPr/>
          <a:lstStyle/>
          <a:p>
            <a:fld id="{9AD42047-EA96-42F8-B329-C2E718BD534C}" type="datetimeFigureOut">
              <a:rPr lang="en-IN" smtClean="0"/>
              <a:t>19-05-2023</a:t>
            </a:fld>
            <a:endParaRPr lang="en-IN"/>
          </a:p>
        </p:txBody>
      </p:sp>
      <p:sp>
        <p:nvSpPr>
          <p:cNvPr id="5" name="Footer Placeholder 4">
            <a:extLst>
              <a:ext uri="{FF2B5EF4-FFF2-40B4-BE49-F238E27FC236}">
                <a16:creationId xmlns:a16="http://schemas.microsoft.com/office/drawing/2014/main" id="{9D1038DE-0E62-86FC-B4E0-2A053D3727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54305E-8446-3E50-3CCF-3C83579F2D72}"/>
              </a:ext>
            </a:extLst>
          </p:cNvPr>
          <p:cNvSpPr>
            <a:spLocks noGrp="1"/>
          </p:cNvSpPr>
          <p:nvPr>
            <p:ph type="sldNum" sz="quarter" idx="12"/>
          </p:nvPr>
        </p:nvSpPr>
        <p:spPr/>
        <p:txBody>
          <a:bodyPr/>
          <a:lstStyle/>
          <a:p>
            <a:fld id="{B9772BF2-505C-442F-8331-AC0EF136B014}" type="slidenum">
              <a:rPr lang="en-IN" smtClean="0"/>
              <a:t>‹#›</a:t>
            </a:fld>
            <a:endParaRPr lang="en-IN"/>
          </a:p>
        </p:txBody>
      </p:sp>
    </p:spTree>
    <p:extLst>
      <p:ext uri="{BB962C8B-B14F-4D97-AF65-F5344CB8AC3E}">
        <p14:creationId xmlns:p14="http://schemas.microsoft.com/office/powerpoint/2010/main" val="1796900275"/>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67A300-A368-C0E1-5263-3099D9D5671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5BA5723-4D12-0D0F-87CB-77E95143D2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0AAD8A-A512-D633-EA90-4DFD413E97EA}"/>
              </a:ext>
            </a:extLst>
          </p:cNvPr>
          <p:cNvSpPr>
            <a:spLocks noGrp="1"/>
          </p:cNvSpPr>
          <p:nvPr>
            <p:ph type="dt" sz="half" idx="10"/>
          </p:nvPr>
        </p:nvSpPr>
        <p:spPr/>
        <p:txBody>
          <a:bodyPr/>
          <a:lstStyle/>
          <a:p>
            <a:fld id="{9AD42047-EA96-42F8-B329-C2E718BD534C}" type="datetimeFigureOut">
              <a:rPr lang="en-IN" smtClean="0"/>
              <a:t>19-05-2023</a:t>
            </a:fld>
            <a:endParaRPr lang="en-IN"/>
          </a:p>
        </p:txBody>
      </p:sp>
      <p:sp>
        <p:nvSpPr>
          <p:cNvPr id="5" name="Footer Placeholder 4">
            <a:extLst>
              <a:ext uri="{FF2B5EF4-FFF2-40B4-BE49-F238E27FC236}">
                <a16:creationId xmlns:a16="http://schemas.microsoft.com/office/drawing/2014/main" id="{A832C2F2-6C0D-F898-067E-83C2B7DDB3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11D094-196D-2222-70B0-2899EB8D9083}"/>
              </a:ext>
            </a:extLst>
          </p:cNvPr>
          <p:cNvSpPr>
            <a:spLocks noGrp="1"/>
          </p:cNvSpPr>
          <p:nvPr>
            <p:ph type="sldNum" sz="quarter" idx="12"/>
          </p:nvPr>
        </p:nvSpPr>
        <p:spPr/>
        <p:txBody>
          <a:bodyPr/>
          <a:lstStyle/>
          <a:p>
            <a:fld id="{B9772BF2-505C-442F-8331-AC0EF136B014}" type="slidenum">
              <a:rPr lang="en-IN" smtClean="0"/>
              <a:t>‹#›</a:t>
            </a:fld>
            <a:endParaRPr lang="en-IN"/>
          </a:p>
        </p:txBody>
      </p:sp>
    </p:spTree>
    <p:extLst>
      <p:ext uri="{BB962C8B-B14F-4D97-AF65-F5344CB8AC3E}">
        <p14:creationId xmlns:p14="http://schemas.microsoft.com/office/powerpoint/2010/main" val="365352815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2DEF2D66-CC38-4C48-9F1A-1AF709218575}" type="datetimeFigureOut">
              <a:rPr lang="en-US" smtClean="0"/>
              <a:t>5/19/2023</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23BBE4FB-DF2F-4D00-82EB-EE509596EEAA}" type="datetimeFigureOut">
              <a:rPr lang="en-US" smtClean="0"/>
              <a:t>5/19/2023</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1C8A19B5-234F-4562-9CA9-2604B6CE3355}" type="datetimeFigureOut">
              <a:rPr lang="en-US" smtClean="0"/>
              <a:t>5/19/2023</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257BD814-CCCB-4A7C-8C48-D662620D311D}" type="datetimeFigureOut">
              <a:rPr lang="en-US" smtClean="0"/>
              <a:t>5/19/2023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92AA2028-3B33-43CE-99A4-B82849C354D9}" type="datetimeFigureOut">
              <a:rPr lang="en-US" smtClean="0"/>
              <a:t>5/19/2023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5/19/2023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585335-916C-0F4F-319C-69398768CE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5552634-629E-05D2-EDCF-E0E8D4F9A7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E777BA-E346-2419-31FB-CB7C5B903C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D42047-EA96-42F8-B329-C2E718BD534C}" type="datetimeFigureOut">
              <a:rPr lang="en-IN" smtClean="0"/>
              <a:t>19-05-2023</a:t>
            </a:fld>
            <a:endParaRPr lang="en-IN"/>
          </a:p>
        </p:txBody>
      </p:sp>
      <p:sp>
        <p:nvSpPr>
          <p:cNvPr id="5" name="Footer Placeholder 4">
            <a:extLst>
              <a:ext uri="{FF2B5EF4-FFF2-40B4-BE49-F238E27FC236}">
                <a16:creationId xmlns:a16="http://schemas.microsoft.com/office/drawing/2014/main" id="{C0B98CBD-C620-6005-909B-90E029175A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6" name="Slide Number Placeholder 5">
            <a:extLst>
              <a:ext uri="{FF2B5EF4-FFF2-40B4-BE49-F238E27FC236}">
                <a16:creationId xmlns:a16="http://schemas.microsoft.com/office/drawing/2014/main" id="{818B7AA2-A19D-7059-4B86-8434A51DFF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9772BF2-505C-442F-8331-AC0EF136B014}" type="slidenum">
              <a:rPr lang="en-IN" smtClean="0"/>
              <a:t>‹#›</a:t>
            </a:fld>
            <a:endParaRPr lang="en-IN"/>
          </a:p>
        </p:txBody>
      </p:sp>
    </p:spTree>
    <p:extLst>
      <p:ext uri="{BB962C8B-B14F-4D97-AF65-F5344CB8AC3E}">
        <p14:creationId xmlns:p14="http://schemas.microsoft.com/office/powerpoint/2010/main" val="3823508938"/>
      </p:ext>
    </p:extLst>
  </p:cSld>
  <p:clrMap bg1="lt1" tx1="dk1" bg2="lt2" tx2="dk2" accent1="accent1" accent2="accent2" accent3="accent3" accent4="accent4" accent5="accent5" accent6="accent6" hlink="hlink" folHlink="folHlink"/>
  <p:sldLayoutIdLst>
    <p:sldLayoutId id="2147483660"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E33498-3B03-92A8-D21D-061730DE89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8120AEC-0C66-D324-A0E7-ED5934CEA6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574C8C-3BEC-BAB5-E6B5-BE7F44288E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89B9F6-A1F8-43B4-98E8-1E6A9A7B1A75}" type="datetimeFigureOut">
              <a:rPr lang="en-IN" smtClean="0"/>
              <a:t>19-05-2023</a:t>
            </a:fld>
            <a:endParaRPr lang="en-IN"/>
          </a:p>
        </p:txBody>
      </p:sp>
      <p:sp>
        <p:nvSpPr>
          <p:cNvPr id="5" name="Footer Placeholder 4">
            <a:extLst>
              <a:ext uri="{FF2B5EF4-FFF2-40B4-BE49-F238E27FC236}">
                <a16:creationId xmlns:a16="http://schemas.microsoft.com/office/drawing/2014/main" id="{C84CFAC3-76CA-4B56-E099-23AEE1E71B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6" name="Slide Number Placeholder 5">
            <a:extLst>
              <a:ext uri="{FF2B5EF4-FFF2-40B4-BE49-F238E27FC236}">
                <a16:creationId xmlns:a16="http://schemas.microsoft.com/office/drawing/2014/main" id="{2F5C77D6-F2B8-83C7-ADA5-D9343960B8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1</a:t>
            </a:r>
          </a:p>
        </p:txBody>
      </p:sp>
    </p:spTree>
    <p:extLst>
      <p:ext uri="{BB962C8B-B14F-4D97-AF65-F5344CB8AC3E}">
        <p14:creationId xmlns:p14="http://schemas.microsoft.com/office/powerpoint/2010/main" val="407182783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585335-916C-0F4F-319C-69398768CE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5552634-629E-05D2-EDCF-E0E8D4F9A7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E777BA-E346-2419-31FB-CB7C5B903C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D42047-EA96-42F8-B329-C2E718BD534C}" type="datetimeFigureOut">
              <a:rPr lang="en-IN" smtClean="0"/>
              <a:t>19-05-2023</a:t>
            </a:fld>
            <a:endParaRPr lang="en-IN"/>
          </a:p>
        </p:txBody>
      </p:sp>
      <p:sp>
        <p:nvSpPr>
          <p:cNvPr id="5" name="Footer Placeholder 4">
            <a:extLst>
              <a:ext uri="{FF2B5EF4-FFF2-40B4-BE49-F238E27FC236}">
                <a16:creationId xmlns:a16="http://schemas.microsoft.com/office/drawing/2014/main" id="{C0B98CBD-C620-6005-909B-90E029175A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6" name="Slide Number Placeholder 5">
            <a:extLst>
              <a:ext uri="{FF2B5EF4-FFF2-40B4-BE49-F238E27FC236}">
                <a16:creationId xmlns:a16="http://schemas.microsoft.com/office/drawing/2014/main" id="{818B7AA2-A19D-7059-4B86-8434A51DFF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9772BF2-505C-442F-8331-AC0EF136B014}" type="slidenum">
              <a:rPr lang="en-IN" smtClean="0"/>
              <a:t>‹#›</a:t>
            </a:fld>
            <a:endParaRPr lang="en-IN"/>
          </a:p>
        </p:txBody>
      </p:sp>
    </p:spTree>
    <p:extLst>
      <p:ext uri="{BB962C8B-B14F-4D97-AF65-F5344CB8AC3E}">
        <p14:creationId xmlns:p14="http://schemas.microsoft.com/office/powerpoint/2010/main" val="382350893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8B8D0-13F6-9951-2F6F-00A22E54C2E2}"/>
              </a:ext>
            </a:extLst>
          </p:cNvPr>
          <p:cNvSpPr>
            <a:spLocks noGrp="1"/>
          </p:cNvSpPr>
          <p:nvPr>
            <p:ph type="ctrTitle"/>
          </p:nvPr>
        </p:nvSpPr>
        <p:spPr>
          <a:xfrm>
            <a:off x="793348" y="2060848"/>
            <a:ext cx="11119039" cy="1781669"/>
          </a:xfrm>
        </p:spPr>
        <p:txBody>
          <a:bodyPr>
            <a:noAutofit/>
          </a:bodyPr>
          <a:lstStyle/>
          <a:p>
            <a:pPr algn="ctr"/>
            <a:r>
              <a:rPr lang="en-US" sz="3200" dirty="0">
                <a:latin typeface="Arial" pitchFamily="34" charset="0"/>
                <a:ea typeface="Adobe Gothic Std B" panose="020B0800000000000000" pitchFamily="34" charset="-128"/>
                <a:cs typeface="Arial" pitchFamily="34" charset="0"/>
              </a:rPr>
              <a:t>INVESTIGATION OF SURFACE INTEGRITY OF POWDER MIXED EDM OF NICKEL-BASED SUPER ALLOY USING CHROMIUM POWDER </a:t>
            </a:r>
            <a:endParaRPr lang="en-IN" sz="3200" dirty="0">
              <a:latin typeface="Arial" pitchFamily="34" charset="0"/>
              <a:ea typeface="Adobe Gothic Std B" panose="020B0800000000000000" pitchFamily="34" charset="-128"/>
              <a:cs typeface="Arial" pitchFamily="34" charset="0"/>
            </a:endParaRPr>
          </a:p>
        </p:txBody>
      </p:sp>
      <p:sp>
        <p:nvSpPr>
          <p:cNvPr id="3" name="Subtitle 2">
            <a:extLst>
              <a:ext uri="{FF2B5EF4-FFF2-40B4-BE49-F238E27FC236}">
                <a16:creationId xmlns:a16="http://schemas.microsoft.com/office/drawing/2014/main" id="{FE202909-AA5A-C9EA-A253-A12A1FA2BBC2}"/>
              </a:ext>
            </a:extLst>
          </p:cNvPr>
          <p:cNvSpPr>
            <a:spLocks noGrp="1"/>
          </p:cNvSpPr>
          <p:nvPr>
            <p:ph type="subTitle" idx="1"/>
          </p:nvPr>
        </p:nvSpPr>
        <p:spPr>
          <a:xfrm>
            <a:off x="7718612" y="4581128"/>
            <a:ext cx="3922004" cy="1781670"/>
          </a:xfrm>
        </p:spPr>
        <p:txBody>
          <a:bodyPr>
            <a:normAutofit/>
          </a:bodyPr>
          <a:lstStyle/>
          <a:p>
            <a:r>
              <a:rPr lang="en-IN" sz="2000" dirty="0">
                <a:latin typeface="Times New Roman" panose="02020603050405020304" pitchFamily="18" charset="0"/>
                <a:cs typeface="Times New Roman" panose="02020603050405020304" pitchFamily="18" charset="0"/>
              </a:rPr>
              <a:t>Team members : </a:t>
            </a:r>
          </a:p>
          <a:p>
            <a:r>
              <a:rPr lang="en-IN" sz="2000" dirty="0">
                <a:latin typeface="Times New Roman" panose="02020603050405020304" pitchFamily="18" charset="0"/>
                <a:cs typeface="Times New Roman" panose="02020603050405020304" pitchFamily="18" charset="0"/>
              </a:rPr>
              <a:t>K. </a:t>
            </a:r>
            <a:r>
              <a:rPr lang="en-IN" sz="2000" dirty="0" err="1">
                <a:latin typeface="Times New Roman" panose="02020603050405020304" pitchFamily="18" charset="0"/>
                <a:cs typeface="Times New Roman" panose="02020603050405020304" pitchFamily="18" charset="0"/>
              </a:rPr>
              <a:t>Bhaswanth</a:t>
            </a:r>
            <a:r>
              <a:rPr lang="en-IN" sz="2000" dirty="0">
                <a:latin typeface="Times New Roman" panose="02020603050405020304" pitchFamily="18" charset="0"/>
                <a:cs typeface="Times New Roman" panose="02020603050405020304" pitchFamily="18" charset="0"/>
              </a:rPr>
              <a:t>, 124009059</a:t>
            </a:r>
          </a:p>
          <a:p>
            <a:r>
              <a:rPr lang="en-IN" sz="2000" dirty="0">
                <a:latin typeface="Times New Roman" panose="02020603050405020304" pitchFamily="18" charset="0"/>
                <a:cs typeface="Times New Roman" panose="02020603050405020304" pitchFamily="18" charset="0"/>
              </a:rPr>
              <a:t>B. Chanakya Reddy, 124009284</a:t>
            </a:r>
          </a:p>
          <a:p>
            <a:r>
              <a:rPr lang="en-IN" sz="2000" dirty="0">
                <a:latin typeface="Times New Roman" panose="02020603050405020304" pitchFamily="18" charset="0"/>
                <a:cs typeface="Times New Roman" panose="02020603050405020304" pitchFamily="18" charset="0"/>
              </a:rPr>
              <a:t>P. V. S. </a:t>
            </a:r>
            <a:r>
              <a:rPr lang="en-IN" sz="2000" dirty="0" err="1">
                <a:latin typeface="Times New Roman" panose="02020603050405020304" pitchFamily="18" charset="0"/>
                <a:cs typeface="Times New Roman" panose="02020603050405020304" pitchFamily="18" charset="0"/>
              </a:rPr>
              <a:t>Praneeth</a:t>
            </a:r>
            <a:r>
              <a:rPr lang="en-IN" sz="2000" dirty="0">
                <a:latin typeface="Times New Roman" panose="02020603050405020304" pitchFamily="18" charset="0"/>
                <a:cs typeface="Times New Roman" panose="02020603050405020304" pitchFamily="18" charset="0"/>
              </a:rPr>
              <a:t>, 124009142</a:t>
            </a:r>
          </a:p>
          <a:p>
            <a:endParaRPr lang="en-IN" sz="2000" dirty="0"/>
          </a:p>
        </p:txBody>
      </p:sp>
      <p:sp>
        <p:nvSpPr>
          <p:cNvPr id="4" name="TextBox 3">
            <a:extLst>
              <a:ext uri="{FF2B5EF4-FFF2-40B4-BE49-F238E27FC236}">
                <a16:creationId xmlns:a16="http://schemas.microsoft.com/office/drawing/2014/main" id="{E0A101A8-BDF2-339F-F8A1-AAFA23D447EE}"/>
              </a:ext>
            </a:extLst>
          </p:cNvPr>
          <p:cNvSpPr txBox="1"/>
          <p:nvPr/>
        </p:nvSpPr>
        <p:spPr>
          <a:xfrm>
            <a:off x="551384" y="4756245"/>
            <a:ext cx="2949390"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dirty="0">
                <a:latin typeface="Times New Roman" panose="02020603050405020304" pitchFamily="18" charset="0"/>
                <a:cs typeface="Times New Roman" panose="02020603050405020304" pitchFamily="18" charset="0"/>
              </a:rPr>
              <a:t>Guide:</a:t>
            </a:r>
          </a:p>
          <a:p>
            <a:pPr algn="ctr"/>
            <a:r>
              <a:rPr lang="en-IN" dirty="0">
                <a:latin typeface="Times New Roman" panose="02020603050405020304" pitchFamily="18" charset="0"/>
                <a:cs typeface="Times New Roman" panose="02020603050405020304" pitchFamily="18" charset="0"/>
              </a:rPr>
              <a:t>Ramesh. S</a:t>
            </a:r>
          </a:p>
          <a:p>
            <a:pPr algn="ctr"/>
            <a:r>
              <a:rPr lang="en-IN" dirty="0">
                <a:latin typeface="Times New Roman" panose="02020603050405020304" pitchFamily="18" charset="0"/>
                <a:cs typeface="Times New Roman" panose="02020603050405020304" pitchFamily="18" charset="0"/>
              </a:rPr>
              <a:t>Assistant Professor - 3</a:t>
            </a:r>
          </a:p>
          <a:p>
            <a:pPr algn="ctr"/>
            <a:r>
              <a:rPr lang="en-IN" dirty="0">
                <a:latin typeface="Times New Roman" panose="02020603050405020304" pitchFamily="18" charset="0"/>
                <a:cs typeface="Times New Roman" panose="02020603050405020304" pitchFamily="18" charset="0"/>
              </a:rPr>
              <a:t>Design and Analysis.</a:t>
            </a:r>
          </a:p>
        </p:txBody>
      </p:sp>
      <p:pic>
        <p:nvPicPr>
          <p:cNvPr id="6" name="Picture 5">
            <a:extLst>
              <a:ext uri="{FF2B5EF4-FFF2-40B4-BE49-F238E27FC236}">
                <a16:creationId xmlns:a16="http://schemas.microsoft.com/office/drawing/2014/main" id="{731143AE-9B9D-61DE-837D-8FA1677FA2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5520" y="246282"/>
            <a:ext cx="9060668" cy="2151909"/>
          </a:xfrm>
          <a:prstGeom prst="rect">
            <a:avLst/>
          </a:prstGeom>
        </p:spPr>
      </p:pic>
    </p:spTree>
    <p:extLst>
      <p:ext uri="{BB962C8B-B14F-4D97-AF65-F5344CB8AC3E}">
        <p14:creationId xmlns:p14="http://schemas.microsoft.com/office/powerpoint/2010/main" val="2936284748"/>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3DFBF01B-31F6-A435-12E0-2F210A55C158}"/>
              </a:ext>
            </a:extLst>
          </p:cNvPr>
          <p:cNvGraphicFramePr>
            <a:graphicFrameLocks noGrp="1"/>
          </p:cNvGraphicFramePr>
          <p:nvPr>
            <p:extLst>
              <p:ext uri="{D42A27DB-BD31-4B8C-83A1-F6EECF244321}">
                <p14:modId xmlns:p14="http://schemas.microsoft.com/office/powerpoint/2010/main" val="1944409471"/>
              </p:ext>
            </p:extLst>
          </p:nvPr>
        </p:nvGraphicFramePr>
        <p:xfrm>
          <a:off x="2465294" y="1512747"/>
          <a:ext cx="6984001" cy="5227816"/>
        </p:xfrm>
        <a:graphic>
          <a:graphicData uri="http://schemas.openxmlformats.org/drawingml/2006/table">
            <a:tbl>
              <a:tblPr firstRow="1" bandRow="1">
                <a:tableStyleId>{5C22544A-7EE6-4342-B048-85BDC9FD1C3A}</a:tableStyleId>
              </a:tblPr>
              <a:tblGrid>
                <a:gridCol w="1744069">
                  <a:extLst>
                    <a:ext uri="{9D8B030D-6E8A-4147-A177-3AD203B41FA5}">
                      <a16:colId xmlns:a16="http://schemas.microsoft.com/office/drawing/2014/main" val="3979262770"/>
                    </a:ext>
                  </a:extLst>
                </a:gridCol>
                <a:gridCol w="1746644">
                  <a:extLst>
                    <a:ext uri="{9D8B030D-6E8A-4147-A177-3AD203B41FA5}">
                      <a16:colId xmlns:a16="http://schemas.microsoft.com/office/drawing/2014/main" val="3020256062"/>
                    </a:ext>
                  </a:extLst>
                </a:gridCol>
                <a:gridCol w="1746644">
                  <a:extLst>
                    <a:ext uri="{9D8B030D-6E8A-4147-A177-3AD203B41FA5}">
                      <a16:colId xmlns:a16="http://schemas.microsoft.com/office/drawing/2014/main" val="1339382617"/>
                    </a:ext>
                  </a:extLst>
                </a:gridCol>
                <a:gridCol w="1746644">
                  <a:extLst>
                    <a:ext uri="{9D8B030D-6E8A-4147-A177-3AD203B41FA5}">
                      <a16:colId xmlns:a16="http://schemas.microsoft.com/office/drawing/2014/main" val="768286759"/>
                    </a:ext>
                  </a:extLst>
                </a:gridCol>
              </a:tblGrid>
              <a:tr h="0">
                <a:tc>
                  <a:txBody>
                    <a:bodyPr/>
                    <a:lstStyle/>
                    <a:p>
                      <a:pPr algn="ctr"/>
                      <a:r>
                        <a:rPr lang="en-IN" sz="1700">
                          <a:latin typeface="Times New Roman" panose="02020603050405020304" pitchFamily="18" charset="0"/>
                          <a:cs typeface="Times New Roman" panose="02020603050405020304" pitchFamily="18" charset="0"/>
                        </a:rPr>
                        <a:t>Concentration of powder </a:t>
                      </a:r>
                    </a:p>
                  </a:txBody>
                  <a:tcPr marL="51452" marR="51452" marT="25733" marB="25733"/>
                </a:tc>
                <a:tc>
                  <a:txBody>
                    <a:bodyPr/>
                    <a:lstStyle/>
                    <a:p>
                      <a:pPr algn="ctr"/>
                      <a:r>
                        <a:rPr lang="en-IN" sz="1700">
                          <a:latin typeface="Times New Roman" panose="02020603050405020304" pitchFamily="18" charset="0"/>
                          <a:cs typeface="Times New Roman" panose="02020603050405020304" pitchFamily="18" charset="0"/>
                        </a:rPr>
                        <a:t>Peak current </a:t>
                      </a:r>
                    </a:p>
                  </a:txBody>
                  <a:tcPr marL="51452" marR="51452" marT="25733" marB="25733"/>
                </a:tc>
                <a:tc>
                  <a:txBody>
                    <a:bodyPr/>
                    <a:lstStyle/>
                    <a:p>
                      <a:pPr algn="ctr"/>
                      <a:r>
                        <a:rPr lang="en-IN" sz="1700">
                          <a:latin typeface="Times New Roman" panose="02020603050405020304" pitchFamily="18" charset="0"/>
                          <a:cs typeface="Times New Roman" panose="02020603050405020304" pitchFamily="18" charset="0"/>
                        </a:rPr>
                        <a:t>Pulse on time (Ton)</a:t>
                      </a:r>
                    </a:p>
                  </a:txBody>
                  <a:tcPr marL="51452" marR="51452" marT="25733" marB="25733"/>
                </a:tc>
                <a:tc>
                  <a:txBody>
                    <a:bodyPr/>
                    <a:lstStyle/>
                    <a:p>
                      <a:pPr algn="ctr"/>
                      <a:r>
                        <a:rPr lang="en-IN" sz="1700">
                          <a:latin typeface="Times New Roman" panose="02020603050405020304" pitchFamily="18" charset="0"/>
                          <a:cs typeface="Times New Roman" panose="02020603050405020304" pitchFamily="18" charset="0"/>
                        </a:rPr>
                        <a:t>Surface roughness </a:t>
                      </a:r>
                    </a:p>
                  </a:txBody>
                  <a:tcPr marL="51452" marR="51452" marT="25733" marB="25733"/>
                </a:tc>
                <a:extLst>
                  <a:ext uri="{0D108BD9-81ED-4DB2-BD59-A6C34878D82A}">
                    <a16:rowId xmlns:a16="http://schemas.microsoft.com/office/drawing/2014/main" val="2347747913"/>
                  </a:ext>
                </a:extLst>
              </a:tr>
              <a:tr h="310082">
                <a:tc>
                  <a:txBody>
                    <a:bodyPr/>
                    <a:lstStyle/>
                    <a:p>
                      <a:pPr algn="ctr"/>
                      <a:r>
                        <a:rPr lang="en-IN" sz="1700">
                          <a:latin typeface="Times New Roman" panose="02020603050405020304" pitchFamily="18" charset="0"/>
                          <a:cs typeface="Times New Roman" panose="02020603050405020304" pitchFamily="18" charset="0"/>
                        </a:rPr>
                        <a:t>0</a:t>
                      </a:r>
                    </a:p>
                  </a:txBody>
                  <a:tcPr marL="51452" marR="51452" marT="25733" marB="25733"/>
                </a:tc>
                <a:tc>
                  <a:txBody>
                    <a:bodyPr/>
                    <a:lstStyle/>
                    <a:p>
                      <a:pPr algn="ctr"/>
                      <a:r>
                        <a:rPr lang="en-IN" sz="1700">
                          <a:latin typeface="Times New Roman" panose="02020603050405020304" pitchFamily="18" charset="0"/>
                          <a:cs typeface="Times New Roman" panose="02020603050405020304" pitchFamily="18" charset="0"/>
                        </a:rPr>
                        <a:t>2</a:t>
                      </a:r>
                    </a:p>
                  </a:txBody>
                  <a:tcPr marL="51452" marR="51452" marT="25733" marB="25733"/>
                </a:tc>
                <a:tc>
                  <a:txBody>
                    <a:bodyPr/>
                    <a:lstStyle/>
                    <a:p>
                      <a:pPr algn="ctr"/>
                      <a:r>
                        <a:rPr lang="en-IN" sz="1700">
                          <a:latin typeface="Times New Roman" panose="02020603050405020304" pitchFamily="18" charset="0"/>
                          <a:cs typeface="Times New Roman" panose="02020603050405020304" pitchFamily="18" charset="0"/>
                        </a:rPr>
                        <a:t>30</a:t>
                      </a:r>
                    </a:p>
                  </a:txBody>
                  <a:tcPr marL="51452" marR="51452" marT="25733" marB="25733"/>
                </a:tc>
                <a:tc>
                  <a:txBody>
                    <a:bodyPr/>
                    <a:lstStyle/>
                    <a:p>
                      <a:pPr algn="ctr"/>
                      <a:r>
                        <a:rPr lang="en-IN" sz="1700">
                          <a:latin typeface="Times New Roman" panose="02020603050405020304" pitchFamily="18" charset="0"/>
                          <a:cs typeface="Times New Roman" panose="02020603050405020304" pitchFamily="18" charset="0"/>
                        </a:rPr>
                        <a:t>2.51</a:t>
                      </a:r>
                    </a:p>
                  </a:txBody>
                  <a:tcPr marL="51452" marR="51452" marT="25733" marB="25733"/>
                </a:tc>
                <a:extLst>
                  <a:ext uri="{0D108BD9-81ED-4DB2-BD59-A6C34878D82A}">
                    <a16:rowId xmlns:a16="http://schemas.microsoft.com/office/drawing/2014/main" val="2342472774"/>
                  </a:ext>
                </a:extLst>
              </a:tr>
              <a:tr h="310082">
                <a:tc>
                  <a:txBody>
                    <a:bodyPr/>
                    <a:lstStyle/>
                    <a:p>
                      <a:pPr algn="ctr"/>
                      <a:r>
                        <a:rPr lang="en-IN" sz="1700">
                          <a:latin typeface="Times New Roman" panose="02020603050405020304" pitchFamily="18" charset="0"/>
                          <a:cs typeface="Times New Roman" panose="02020603050405020304" pitchFamily="18" charset="0"/>
                        </a:rPr>
                        <a:t>0</a:t>
                      </a:r>
                    </a:p>
                  </a:txBody>
                  <a:tcPr marL="51452" marR="51452" marT="25733" marB="25733"/>
                </a:tc>
                <a:tc>
                  <a:txBody>
                    <a:bodyPr/>
                    <a:lstStyle/>
                    <a:p>
                      <a:pPr algn="ctr"/>
                      <a:r>
                        <a:rPr lang="en-IN" sz="1700">
                          <a:latin typeface="Times New Roman" panose="02020603050405020304" pitchFamily="18" charset="0"/>
                          <a:cs typeface="Times New Roman" panose="02020603050405020304" pitchFamily="18" charset="0"/>
                        </a:rPr>
                        <a:t>4</a:t>
                      </a:r>
                    </a:p>
                  </a:txBody>
                  <a:tcPr marL="51452" marR="51452" marT="25733" marB="25733"/>
                </a:tc>
                <a:tc>
                  <a:txBody>
                    <a:bodyPr/>
                    <a:lstStyle/>
                    <a:p>
                      <a:pPr algn="ctr"/>
                      <a:r>
                        <a:rPr lang="en-IN" sz="1700">
                          <a:latin typeface="Times New Roman" panose="02020603050405020304" pitchFamily="18" charset="0"/>
                          <a:cs typeface="Times New Roman" panose="02020603050405020304" pitchFamily="18" charset="0"/>
                        </a:rPr>
                        <a:t>10</a:t>
                      </a:r>
                    </a:p>
                  </a:txBody>
                  <a:tcPr marL="51452" marR="51452" marT="25733" marB="25733"/>
                </a:tc>
                <a:tc>
                  <a:txBody>
                    <a:bodyPr/>
                    <a:lstStyle/>
                    <a:p>
                      <a:pPr algn="ctr"/>
                      <a:r>
                        <a:rPr lang="en-IN" sz="1700">
                          <a:latin typeface="Times New Roman" panose="02020603050405020304" pitchFamily="18" charset="0"/>
                          <a:cs typeface="Times New Roman" panose="02020603050405020304" pitchFamily="18" charset="0"/>
                        </a:rPr>
                        <a:t>3.14</a:t>
                      </a:r>
                    </a:p>
                  </a:txBody>
                  <a:tcPr marL="51452" marR="51452" marT="25733" marB="25733"/>
                </a:tc>
                <a:extLst>
                  <a:ext uri="{0D108BD9-81ED-4DB2-BD59-A6C34878D82A}">
                    <a16:rowId xmlns:a16="http://schemas.microsoft.com/office/drawing/2014/main" val="1785988957"/>
                  </a:ext>
                </a:extLst>
              </a:tr>
              <a:tr h="310082">
                <a:tc>
                  <a:txBody>
                    <a:bodyPr/>
                    <a:lstStyle/>
                    <a:p>
                      <a:pPr algn="ctr"/>
                      <a:r>
                        <a:rPr lang="en-IN" sz="1700">
                          <a:latin typeface="Times New Roman" panose="02020603050405020304" pitchFamily="18" charset="0"/>
                          <a:cs typeface="Times New Roman" panose="02020603050405020304" pitchFamily="18" charset="0"/>
                        </a:rPr>
                        <a:t>0</a:t>
                      </a:r>
                    </a:p>
                  </a:txBody>
                  <a:tcPr marL="51452" marR="51452" marT="25733" marB="25733"/>
                </a:tc>
                <a:tc>
                  <a:txBody>
                    <a:bodyPr/>
                    <a:lstStyle/>
                    <a:p>
                      <a:pPr algn="ctr"/>
                      <a:r>
                        <a:rPr lang="en-IN" sz="1700">
                          <a:latin typeface="Times New Roman" panose="02020603050405020304" pitchFamily="18" charset="0"/>
                          <a:cs typeface="Times New Roman" panose="02020603050405020304" pitchFamily="18" charset="0"/>
                        </a:rPr>
                        <a:t>4</a:t>
                      </a:r>
                    </a:p>
                  </a:txBody>
                  <a:tcPr marL="51452" marR="51452" marT="25733" marB="25733"/>
                </a:tc>
                <a:tc>
                  <a:txBody>
                    <a:bodyPr/>
                    <a:lstStyle/>
                    <a:p>
                      <a:pPr algn="ctr"/>
                      <a:r>
                        <a:rPr lang="en-IN" sz="1700">
                          <a:latin typeface="Times New Roman" panose="02020603050405020304" pitchFamily="18" charset="0"/>
                          <a:cs typeface="Times New Roman" panose="02020603050405020304" pitchFamily="18" charset="0"/>
                        </a:rPr>
                        <a:t>50</a:t>
                      </a:r>
                    </a:p>
                  </a:txBody>
                  <a:tcPr marL="51452" marR="51452" marT="25733" marB="25733"/>
                </a:tc>
                <a:tc>
                  <a:txBody>
                    <a:bodyPr/>
                    <a:lstStyle/>
                    <a:p>
                      <a:pPr algn="ctr"/>
                      <a:r>
                        <a:rPr lang="en-IN" sz="1700">
                          <a:latin typeface="Times New Roman" panose="02020603050405020304" pitchFamily="18" charset="0"/>
                          <a:cs typeface="Times New Roman" panose="02020603050405020304" pitchFamily="18" charset="0"/>
                        </a:rPr>
                        <a:t>3.19</a:t>
                      </a:r>
                    </a:p>
                  </a:txBody>
                  <a:tcPr marL="51452" marR="51452" marT="25733" marB="25733"/>
                </a:tc>
                <a:extLst>
                  <a:ext uri="{0D108BD9-81ED-4DB2-BD59-A6C34878D82A}">
                    <a16:rowId xmlns:a16="http://schemas.microsoft.com/office/drawing/2014/main" val="2007346613"/>
                  </a:ext>
                </a:extLst>
              </a:tr>
              <a:tr h="310082">
                <a:tc>
                  <a:txBody>
                    <a:bodyPr/>
                    <a:lstStyle/>
                    <a:p>
                      <a:pPr algn="ctr"/>
                      <a:r>
                        <a:rPr lang="en-IN" sz="1700">
                          <a:latin typeface="Times New Roman" panose="02020603050405020304" pitchFamily="18" charset="0"/>
                          <a:cs typeface="Times New Roman" panose="02020603050405020304" pitchFamily="18" charset="0"/>
                        </a:rPr>
                        <a:t>0</a:t>
                      </a:r>
                    </a:p>
                  </a:txBody>
                  <a:tcPr marL="51452" marR="51452" marT="25733" marB="25733"/>
                </a:tc>
                <a:tc>
                  <a:txBody>
                    <a:bodyPr/>
                    <a:lstStyle/>
                    <a:p>
                      <a:pPr algn="ctr"/>
                      <a:r>
                        <a:rPr lang="en-IN" sz="1700">
                          <a:latin typeface="Times New Roman" panose="02020603050405020304" pitchFamily="18" charset="0"/>
                          <a:cs typeface="Times New Roman" panose="02020603050405020304" pitchFamily="18" charset="0"/>
                        </a:rPr>
                        <a:t>6</a:t>
                      </a:r>
                    </a:p>
                  </a:txBody>
                  <a:tcPr marL="51452" marR="51452" marT="25733" marB="25733"/>
                </a:tc>
                <a:tc>
                  <a:txBody>
                    <a:bodyPr/>
                    <a:lstStyle/>
                    <a:p>
                      <a:pPr algn="ctr"/>
                      <a:r>
                        <a:rPr lang="en-IN" sz="1700">
                          <a:latin typeface="Times New Roman" panose="02020603050405020304" pitchFamily="18" charset="0"/>
                          <a:cs typeface="Times New Roman" panose="02020603050405020304" pitchFamily="18" charset="0"/>
                        </a:rPr>
                        <a:t>30</a:t>
                      </a:r>
                    </a:p>
                  </a:txBody>
                  <a:tcPr marL="51452" marR="51452" marT="25733" marB="25733"/>
                </a:tc>
                <a:tc>
                  <a:txBody>
                    <a:bodyPr/>
                    <a:lstStyle/>
                    <a:p>
                      <a:pPr algn="ctr"/>
                      <a:r>
                        <a:rPr lang="en-IN" sz="1700">
                          <a:latin typeface="Times New Roman" panose="02020603050405020304" pitchFamily="18" charset="0"/>
                          <a:cs typeface="Times New Roman" panose="02020603050405020304" pitchFamily="18" charset="0"/>
                        </a:rPr>
                        <a:t>3.65</a:t>
                      </a:r>
                    </a:p>
                  </a:txBody>
                  <a:tcPr marL="51452" marR="51452" marT="25733" marB="25733"/>
                </a:tc>
                <a:extLst>
                  <a:ext uri="{0D108BD9-81ED-4DB2-BD59-A6C34878D82A}">
                    <a16:rowId xmlns:a16="http://schemas.microsoft.com/office/drawing/2014/main" val="993190780"/>
                  </a:ext>
                </a:extLst>
              </a:tr>
              <a:tr h="310082">
                <a:tc>
                  <a:txBody>
                    <a:bodyPr/>
                    <a:lstStyle/>
                    <a:p>
                      <a:pPr algn="ctr"/>
                      <a:r>
                        <a:rPr lang="en-IN" sz="1700">
                          <a:latin typeface="Times New Roman" panose="02020603050405020304" pitchFamily="18" charset="0"/>
                          <a:cs typeface="Times New Roman" panose="02020603050405020304" pitchFamily="18" charset="0"/>
                        </a:rPr>
                        <a:t>3</a:t>
                      </a:r>
                    </a:p>
                  </a:txBody>
                  <a:tcPr marL="51452" marR="51452" marT="25733" marB="25733"/>
                </a:tc>
                <a:tc>
                  <a:txBody>
                    <a:bodyPr/>
                    <a:lstStyle/>
                    <a:p>
                      <a:pPr algn="ctr"/>
                      <a:r>
                        <a:rPr lang="en-IN" sz="1700">
                          <a:latin typeface="Times New Roman" panose="02020603050405020304" pitchFamily="18" charset="0"/>
                          <a:cs typeface="Times New Roman" panose="02020603050405020304" pitchFamily="18" charset="0"/>
                        </a:rPr>
                        <a:t>2</a:t>
                      </a:r>
                    </a:p>
                  </a:txBody>
                  <a:tcPr marL="51452" marR="51452" marT="25733" marB="25733"/>
                </a:tc>
                <a:tc>
                  <a:txBody>
                    <a:bodyPr/>
                    <a:lstStyle/>
                    <a:p>
                      <a:pPr algn="ctr"/>
                      <a:r>
                        <a:rPr lang="en-IN" sz="1700">
                          <a:latin typeface="Times New Roman" panose="02020603050405020304" pitchFamily="18" charset="0"/>
                          <a:cs typeface="Times New Roman" panose="02020603050405020304" pitchFamily="18" charset="0"/>
                        </a:rPr>
                        <a:t>10</a:t>
                      </a:r>
                    </a:p>
                  </a:txBody>
                  <a:tcPr marL="51452" marR="51452" marT="25733" marB="25733"/>
                </a:tc>
                <a:tc>
                  <a:txBody>
                    <a:bodyPr/>
                    <a:lstStyle/>
                    <a:p>
                      <a:pPr algn="ctr"/>
                      <a:r>
                        <a:rPr lang="en-IN" sz="1700">
                          <a:latin typeface="Times New Roman" panose="02020603050405020304" pitchFamily="18" charset="0"/>
                          <a:cs typeface="Times New Roman" panose="02020603050405020304" pitchFamily="18" charset="0"/>
                        </a:rPr>
                        <a:t>2.02</a:t>
                      </a:r>
                    </a:p>
                  </a:txBody>
                  <a:tcPr marL="51452" marR="51452" marT="25733" marB="25733"/>
                </a:tc>
                <a:extLst>
                  <a:ext uri="{0D108BD9-81ED-4DB2-BD59-A6C34878D82A}">
                    <a16:rowId xmlns:a16="http://schemas.microsoft.com/office/drawing/2014/main" val="1175549875"/>
                  </a:ext>
                </a:extLst>
              </a:tr>
              <a:tr h="310082">
                <a:tc>
                  <a:txBody>
                    <a:bodyPr/>
                    <a:lstStyle/>
                    <a:p>
                      <a:pPr algn="ctr"/>
                      <a:r>
                        <a:rPr lang="en-IN" sz="1700">
                          <a:latin typeface="Times New Roman" panose="02020603050405020304" pitchFamily="18" charset="0"/>
                          <a:cs typeface="Times New Roman" panose="02020603050405020304" pitchFamily="18" charset="0"/>
                        </a:rPr>
                        <a:t>3</a:t>
                      </a:r>
                    </a:p>
                  </a:txBody>
                  <a:tcPr marL="51452" marR="51452" marT="25733" marB="25733"/>
                </a:tc>
                <a:tc>
                  <a:txBody>
                    <a:bodyPr/>
                    <a:lstStyle/>
                    <a:p>
                      <a:pPr algn="ctr"/>
                      <a:r>
                        <a:rPr lang="en-IN" sz="1700">
                          <a:latin typeface="Times New Roman" panose="02020603050405020304" pitchFamily="18" charset="0"/>
                          <a:cs typeface="Times New Roman" panose="02020603050405020304" pitchFamily="18" charset="0"/>
                        </a:rPr>
                        <a:t>2</a:t>
                      </a:r>
                    </a:p>
                  </a:txBody>
                  <a:tcPr marL="51452" marR="51452" marT="25733" marB="25733"/>
                </a:tc>
                <a:tc>
                  <a:txBody>
                    <a:bodyPr/>
                    <a:lstStyle/>
                    <a:p>
                      <a:pPr algn="ctr"/>
                      <a:r>
                        <a:rPr lang="en-IN" sz="1700">
                          <a:latin typeface="Times New Roman" panose="02020603050405020304" pitchFamily="18" charset="0"/>
                          <a:cs typeface="Times New Roman" panose="02020603050405020304" pitchFamily="18" charset="0"/>
                        </a:rPr>
                        <a:t>50</a:t>
                      </a:r>
                    </a:p>
                  </a:txBody>
                  <a:tcPr marL="51452" marR="51452" marT="25733" marB="25733"/>
                </a:tc>
                <a:tc>
                  <a:txBody>
                    <a:bodyPr/>
                    <a:lstStyle/>
                    <a:p>
                      <a:pPr algn="ctr"/>
                      <a:r>
                        <a:rPr lang="en-IN" sz="1700">
                          <a:latin typeface="Times New Roman" panose="02020603050405020304" pitchFamily="18" charset="0"/>
                          <a:cs typeface="Times New Roman" panose="02020603050405020304" pitchFamily="18" charset="0"/>
                        </a:rPr>
                        <a:t>2.30</a:t>
                      </a:r>
                    </a:p>
                  </a:txBody>
                  <a:tcPr marL="51452" marR="51452" marT="25733" marB="25733"/>
                </a:tc>
                <a:extLst>
                  <a:ext uri="{0D108BD9-81ED-4DB2-BD59-A6C34878D82A}">
                    <a16:rowId xmlns:a16="http://schemas.microsoft.com/office/drawing/2014/main" val="2699040343"/>
                  </a:ext>
                </a:extLst>
              </a:tr>
              <a:tr h="310082">
                <a:tc>
                  <a:txBody>
                    <a:bodyPr/>
                    <a:lstStyle/>
                    <a:p>
                      <a:pPr algn="ctr"/>
                      <a:r>
                        <a:rPr lang="en-IN" sz="1700">
                          <a:latin typeface="Times New Roman" panose="02020603050405020304" pitchFamily="18" charset="0"/>
                          <a:cs typeface="Times New Roman" panose="02020603050405020304" pitchFamily="18" charset="0"/>
                        </a:rPr>
                        <a:t>3</a:t>
                      </a:r>
                    </a:p>
                  </a:txBody>
                  <a:tcPr marL="51452" marR="51452" marT="25733" marB="25733"/>
                </a:tc>
                <a:tc>
                  <a:txBody>
                    <a:bodyPr/>
                    <a:lstStyle/>
                    <a:p>
                      <a:pPr algn="ctr"/>
                      <a:r>
                        <a:rPr lang="en-IN" sz="1700">
                          <a:latin typeface="Times New Roman" panose="02020603050405020304" pitchFamily="18" charset="0"/>
                          <a:cs typeface="Times New Roman" panose="02020603050405020304" pitchFamily="18" charset="0"/>
                        </a:rPr>
                        <a:t>4</a:t>
                      </a:r>
                    </a:p>
                  </a:txBody>
                  <a:tcPr marL="51452" marR="51452" marT="25733" marB="25733"/>
                </a:tc>
                <a:tc>
                  <a:txBody>
                    <a:bodyPr/>
                    <a:lstStyle/>
                    <a:p>
                      <a:pPr algn="ctr"/>
                      <a:r>
                        <a:rPr lang="en-IN" sz="1700">
                          <a:latin typeface="Times New Roman" panose="02020603050405020304" pitchFamily="18" charset="0"/>
                          <a:cs typeface="Times New Roman" panose="02020603050405020304" pitchFamily="18" charset="0"/>
                        </a:rPr>
                        <a:t>30</a:t>
                      </a:r>
                    </a:p>
                  </a:txBody>
                  <a:tcPr marL="51452" marR="51452" marT="25733" marB="25733"/>
                </a:tc>
                <a:tc>
                  <a:txBody>
                    <a:bodyPr/>
                    <a:lstStyle/>
                    <a:p>
                      <a:pPr algn="ctr"/>
                      <a:r>
                        <a:rPr lang="en-IN" sz="1700">
                          <a:latin typeface="Times New Roman" panose="02020603050405020304" pitchFamily="18" charset="0"/>
                          <a:cs typeface="Times New Roman" panose="02020603050405020304" pitchFamily="18" charset="0"/>
                        </a:rPr>
                        <a:t>2.67</a:t>
                      </a:r>
                    </a:p>
                  </a:txBody>
                  <a:tcPr marL="51452" marR="51452" marT="25733" marB="25733"/>
                </a:tc>
                <a:extLst>
                  <a:ext uri="{0D108BD9-81ED-4DB2-BD59-A6C34878D82A}">
                    <a16:rowId xmlns:a16="http://schemas.microsoft.com/office/drawing/2014/main" val="3194986349"/>
                  </a:ext>
                </a:extLst>
              </a:tr>
              <a:tr h="310082">
                <a:tc>
                  <a:txBody>
                    <a:bodyPr/>
                    <a:lstStyle/>
                    <a:p>
                      <a:pPr algn="ctr"/>
                      <a:r>
                        <a:rPr lang="en-IN" sz="1700">
                          <a:latin typeface="Times New Roman" panose="02020603050405020304" pitchFamily="18" charset="0"/>
                          <a:cs typeface="Times New Roman" panose="02020603050405020304" pitchFamily="18" charset="0"/>
                        </a:rPr>
                        <a:t>3</a:t>
                      </a:r>
                    </a:p>
                  </a:txBody>
                  <a:tcPr marL="51452" marR="51452" marT="25733" marB="25733"/>
                </a:tc>
                <a:tc>
                  <a:txBody>
                    <a:bodyPr/>
                    <a:lstStyle/>
                    <a:p>
                      <a:pPr algn="ctr"/>
                      <a:r>
                        <a:rPr lang="en-IN" sz="1700">
                          <a:latin typeface="Times New Roman" panose="02020603050405020304" pitchFamily="18" charset="0"/>
                          <a:cs typeface="Times New Roman" panose="02020603050405020304" pitchFamily="18" charset="0"/>
                        </a:rPr>
                        <a:t>4</a:t>
                      </a:r>
                    </a:p>
                  </a:txBody>
                  <a:tcPr marL="51452" marR="51452" marT="25733" marB="25733"/>
                </a:tc>
                <a:tc>
                  <a:txBody>
                    <a:bodyPr/>
                    <a:lstStyle/>
                    <a:p>
                      <a:pPr algn="ctr"/>
                      <a:r>
                        <a:rPr lang="en-IN" sz="1700">
                          <a:latin typeface="Times New Roman" panose="02020603050405020304" pitchFamily="18" charset="0"/>
                          <a:cs typeface="Times New Roman" panose="02020603050405020304" pitchFamily="18" charset="0"/>
                        </a:rPr>
                        <a:t>30</a:t>
                      </a:r>
                    </a:p>
                  </a:txBody>
                  <a:tcPr marL="51452" marR="51452" marT="25733" marB="25733"/>
                </a:tc>
                <a:tc>
                  <a:txBody>
                    <a:bodyPr/>
                    <a:lstStyle/>
                    <a:p>
                      <a:pPr algn="ctr"/>
                      <a:r>
                        <a:rPr lang="en-IN" sz="1700">
                          <a:latin typeface="Times New Roman" panose="02020603050405020304" pitchFamily="18" charset="0"/>
                          <a:cs typeface="Times New Roman" panose="02020603050405020304" pitchFamily="18" charset="0"/>
                        </a:rPr>
                        <a:t>2.68</a:t>
                      </a:r>
                    </a:p>
                  </a:txBody>
                  <a:tcPr marL="51452" marR="51452" marT="25733" marB="25733"/>
                </a:tc>
                <a:extLst>
                  <a:ext uri="{0D108BD9-81ED-4DB2-BD59-A6C34878D82A}">
                    <a16:rowId xmlns:a16="http://schemas.microsoft.com/office/drawing/2014/main" val="2615794791"/>
                  </a:ext>
                </a:extLst>
              </a:tr>
              <a:tr h="310082">
                <a:tc>
                  <a:txBody>
                    <a:bodyPr/>
                    <a:lstStyle/>
                    <a:p>
                      <a:pPr algn="ctr"/>
                      <a:r>
                        <a:rPr lang="en-IN" sz="1700">
                          <a:latin typeface="Times New Roman" panose="02020603050405020304" pitchFamily="18" charset="0"/>
                          <a:cs typeface="Times New Roman" panose="02020603050405020304" pitchFamily="18" charset="0"/>
                        </a:rPr>
                        <a:t>3</a:t>
                      </a:r>
                    </a:p>
                  </a:txBody>
                  <a:tcPr marL="51452" marR="51452" marT="25733" marB="25733"/>
                </a:tc>
                <a:tc>
                  <a:txBody>
                    <a:bodyPr/>
                    <a:lstStyle/>
                    <a:p>
                      <a:pPr algn="ctr"/>
                      <a:r>
                        <a:rPr lang="en-IN" sz="1700">
                          <a:latin typeface="Times New Roman" panose="02020603050405020304" pitchFamily="18" charset="0"/>
                          <a:cs typeface="Times New Roman" panose="02020603050405020304" pitchFamily="18" charset="0"/>
                        </a:rPr>
                        <a:t>4</a:t>
                      </a:r>
                    </a:p>
                  </a:txBody>
                  <a:tcPr marL="51452" marR="51452" marT="25733" marB="25733"/>
                </a:tc>
                <a:tc>
                  <a:txBody>
                    <a:bodyPr/>
                    <a:lstStyle/>
                    <a:p>
                      <a:pPr algn="ctr"/>
                      <a:r>
                        <a:rPr lang="en-IN" sz="1700">
                          <a:latin typeface="Times New Roman" panose="02020603050405020304" pitchFamily="18" charset="0"/>
                          <a:cs typeface="Times New Roman" panose="02020603050405020304" pitchFamily="18" charset="0"/>
                        </a:rPr>
                        <a:t>30</a:t>
                      </a:r>
                    </a:p>
                  </a:txBody>
                  <a:tcPr marL="51452" marR="51452" marT="25733" marB="25733"/>
                </a:tc>
                <a:tc>
                  <a:txBody>
                    <a:bodyPr/>
                    <a:lstStyle/>
                    <a:p>
                      <a:pPr algn="ctr"/>
                      <a:r>
                        <a:rPr lang="en-IN" sz="1700">
                          <a:latin typeface="Times New Roman" panose="02020603050405020304" pitchFamily="18" charset="0"/>
                          <a:cs typeface="Times New Roman" panose="02020603050405020304" pitchFamily="18" charset="0"/>
                        </a:rPr>
                        <a:t>2.64</a:t>
                      </a:r>
                    </a:p>
                  </a:txBody>
                  <a:tcPr marL="51452" marR="51452" marT="25733" marB="25733"/>
                </a:tc>
                <a:extLst>
                  <a:ext uri="{0D108BD9-81ED-4DB2-BD59-A6C34878D82A}">
                    <a16:rowId xmlns:a16="http://schemas.microsoft.com/office/drawing/2014/main" val="1525720952"/>
                  </a:ext>
                </a:extLst>
              </a:tr>
              <a:tr h="310082">
                <a:tc>
                  <a:txBody>
                    <a:bodyPr/>
                    <a:lstStyle/>
                    <a:p>
                      <a:pPr algn="ctr"/>
                      <a:r>
                        <a:rPr lang="en-IN" sz="1700">
                          <a:latin typeface="Times New Roman" panose="02020603050405020304" pitchFamily="18" charset="0"/>
                          <a:cs typeface="Times New Roman" panose="02020603050405020304" pitchFamily="18" charset="0"/>
                        </a:rPr>
                        <a:t>3</a:t>
                      </a:r>
                    </a:p>
                  </a:txBody>
                  <a:tcPr marL="51452" marR="51452" marT="25733" marB="25733"/>
                </a:tc>
                <a:tc>
                  <a:txBody>
                    <a:bodyPr/>
                    <a:lstStyle/>
                    <a:p>
                      <a:pPr algn="ctr"/>
                      <a:r>
                        <a:rPr lang="en-IN" sz="1700">
                          <a:latin typeface="Times New Roman" panose="02020603050405020304" pitchFamily="18" charset="0"/>
                          <a:cs typeface="Times New Roman" panose="02020603050405020304" pitchFamily="18" charset="0"/>
                        </a:rPr>
                        <a:t>6</a:t>
                      </a:r>
                    </a:p>
                  </a:txBody>
                  <a:tcPr marL="51452" marR="51452" marT="25733" marB="25733"/>
                </a:tc>
                <a:tc>
                  <a:txBody>
                    <a:bodyPr/>
                    <a:lstStyle/>
                    <a:p>
                      <a:pPr algn="ctr"/>
                      <a:r>
                        <a:rPr lang="en-IN" sz="1700">
                          <a:latin typeface="Times New Roman" panose="02020603050405020304" pitchFamily="18" charset="0"/>
                          <a:cs typeface="Times New Roman" panose="02020603050405020304" pitchFamily="18" charset="0"/>
                        </a:rPr>
                        <a:t>10</a:t>
                      </a:r>
                    </a:p>
                  </a:txBody>
                  <a:tcPr marL="51452" marR="51452" marT="25733" marB="25733"/>
                </a:tc>
                <a:tc>
                  <a:txBody>
                    <a:bodyPr/>
                    <a:lstStyle/>
                    <a:p>
                      <a:pPr algn="ctr"/>
                      <a:r>
                        <a:rPr lang="en-IN" sz="1700">
                          <a:latin typeface="Times New Roman" panose="02020603050405020304" pitchFamily="18" charset="0"/>
                          <a:cs typeface="Times New Roman" panose="02020603050405020304" pitchFamily="18" charset="0"/>
                        </a:rPr>
                        <a:t>3.11</a:t>
                      </a:r>
                    </a:p>
                  </a:txBody>
                  <a:tcPr marL="51452" marR="51452" marT="25733" marB="25733"/>
                </a:tc>
                <a:extLst>
                  <a:ext uri="{0D108BD9-81ED-4DB2-BD59-A6C34878D82A}">
                    <a16:rowId xmlns:a16="http://schemas.microsoft.com/office/drawing/2014/main" val="317713379"/>
                  </a:ext>
                </a:extLst>
              </a:tr>
              <a:tr h="310082">
                <a:tc>
                  <a:txBody>
                    <a:bodyPr/>
                    <a:lstStyle/>
                    <a:p>
                      <a:pPr algn="ctr"/>
                      <a:r>
                        <a:rPr lang="en-IN" sz="1700">
                          <a:latin typeface="Times New Roman" panose="02020603050405020304" pitchFamily="18" charset="0"/>
                          <a:cs typeface="Times New Roman" panose="02020603050405020304" pitchFamily="18" charset="0"/>
                        </a:rPr>
                        <a:t>3</a:t>
                      </a:r>
                    </a:p>
                  </a:txBody>
                  <a:tcPr marL="51452" marR="51452" marT="25733" marB="25733"/>
                </a:tc>
                <a:tc>
                  <a:txBody>
                    <a:bodyPr/>
                    <a:lstStyle/>
                    <a:p>
                      <a:pPr algn="ctr"/>
                      <a:r>
                        <a:rPr lang="en-IN" sz="1700">
                          <a:latin typeface="Times New Roman" panose="02020603050405020304" pitchFamily="18" charset="0"/>
                          <a:cs typeface="Times New Roman" panose="02020603050405020304" pitchFamily="18" charset="0"/>
                        </a:rPr>
                        <a:t>6</a:t>
                      </a:r>
                    </a:p>
                  </a:txBody>
                  <a:tcPr marL="51452" marR="51452" marT="25733" marB="25733"/>
                </a:tc>
                <a:tc>
                  <a:txBody>
                    <a:bodyPr/>
                    <a:lstStyle/>
                    <a:p>
                      <a:pPr algn="ctr"/>
                      <a:r>
                        <a:rPr lang="en-IN" sz="1700">
                          <a:latin typeface="Times New Roman" panose="02020603050405020304" pitchFamily="18" charset="0"/>
                          <a:cs typeface="Times New Roman" panose="02020603050405020304" pitchFamily="18" charset="0"/>
                        </a:rPr>
                        <a:t>50</a:t>
                      </a:r>
                    </a:p>
                  </a:txBody>
                  <a:tcPr marL="51452" marR="51452" marT="25733" marB="25733"/>
                </a:tc>
                <a:tc>
                  <a:txBody>
                    <a:bodyPr/>
                    <a:lstStyle/>
                    <a:p>
                      <a:pPr algn="ctr"/>
                      <a:r>
                        <a:rPr lang="en-IN" sz="1700">
                          <a:latin typeface="Times New Roman" panose="02020603050405020304" pitchFamily="18" charset="0"/>
                          <a:cs typeface="Times New Roman" panose="02020603050405020304" pitchFamily="18" charset="0"/>
                        </a:rPr>
                        <a:t>3.34</a:t>
                      </a:r>
                    </a:p>
                  </a:txBody>
                  <a:tcPr marL="51452" marR="51452" marT="25733" marB="25733"/>
                </a:tc>
                <a:extLst>
                  <a:ext uri="{0D108BD9-81ED-4DB2-BD59-A6C34878D82A}">
                    <a16:rowId xmlns:a16="http://schemas.microsoft.com/office/drawing/2014/main" val="1299017565"/>
                  </a:ext>
                </a:extLst>
              </a:tr>
              <a:tr h="310082">
                <a:tc>
                  <a:txBody>
                    <a:bodyPr/>
                    <a:lstStyle/>
                    <a:p>
                      <a:pPr algn="ctr"/>
                      <a:r>
                        <a:rPr lang="en-IN" sz="1700">
                          <a:latin typeface="Times New Roman" panose="02020603050405020304" pitchFamily="18" charset="0"/>
                          <a:cs typeface="Times New Roman" panose="02020603050405020304" pitchFamily="18" charset="0"/>
                        </a:rPr>
                        <a:t>6</a:t>
                      </a:r>
                    </a:p>
                  </a:txBody>
                  <a:tcPr marL="51452" marR="51452" marT="25733" marB="25733"/>
                </a:tc>
                <a:tc>
                  <a:txBody>
                    <a:bodyPr/>
                    <a:lstStyle/>
                    <a:p>
                      <a:pPr algn="ctr"/>
                      <a:r>
                        <a:rPr lang="en-IN" sz="1700">
                          <a:latin typeface="Times New Roman" panose="02020603050405020304" pitchFamily="18" charset="0"/>
                          <a:cs typeface="Times New Roman" panose="02020603050405020304" pitchFamily="18" charset="0"/>
                        </a:rPr>
                        <a:t>2</a:t>
                      </a:r>
                    </a:p>
                  </a:txBody>
                  <a:tcPr marL="51452" marR="51452" marT="25733" marB="25733"/>
                </a:tc>
                <a:tc>
                  <a:txBody>
                    <a:bodyPr/>
                    <a:lstStyle/>
                    <a:p>
                      <a:pPr algn="ctr"/>
                      <a:r>
                        <a:rPr lang="en-IN" sz="1700">
                          <a:latin typeface="Times New Roman" panose="02020603050405020304" pitchFamily="18" charset="0"/>
                          <a:cs typeface="Times New Roman" panose="02020603050405020304" pitchFamily="18" charset="0"/>
                        </a:rPr>
                        <a:t>30</a:t>
                      </a:r>
                    </a:p>
                  </a:txBody>
                  <a:tcPr marL="51452" marR="51452" marT="25733" marB="25733"/>
                </a:tc>
                <a:tc>
                  <a:txBody>
                    <a:bodyPr/>
                    <a:lstStyle/>
                    <a:p>
                      <a:pPr algn="ctr"/>
                      <a:r>
                        <a:rPr lang="en-IN" sz="1700">
                          <a:latin typeface="Times New Roman" panose="02020603050405020304" pitchFamily="18" charset="0"/>
                          <a:cs typeface="Times New Roman" panose="02020603050405020304" pitchFamily="18" charset="0"/>
                        </a:rPr>
                        <a:t>2.19</a:t>
                      </a:r>
                    </a:p>
                  </a:txBody>
                  <a:tcPr marL="51452" marR="51452" marT="25733" marB="25733"/>
                </a:tc>
                <a:extLst>
                  <a:ext uri="{0D108BD9-81ED-4DB2-BD59-A6C34878D82A}">
                    <a16:rowId xmlns:a16="http://schemas.microsoft.com/office/drawing/2014/main" val="1543000099"/>
                  </a:ext>
                </a:extLst>
              </a:tr>
              <a:tr h="310082">
                <a:tc>
                  <a:txBody>
                    <a:bodyPr/>
                    <a:lstStyle/>
                    <a:p>
                      <a:pPr algn="ctr"/>
                      <a:r>
                        <a:rPr lang="en-IN" sz="1700">
                          <a:latin typeface="Times New Roman" panose="02020603050405020304" pitchFamily="18" charset="0"/>
                          <a:cs typeface="Times New Roman" panose="02020603050405020304" pitchFamily="18" charset="0"/>
                        </a:rPr>
                        <a:t>6</a:t>
                      </a:r>
                    </a:p>
                  </a:txBody>
                  <a:tcPr marL="51452" marR="51452" marT="25733" marB="25733"/>
                </a:tc>
                <a:tc>
                  <a:txBody>
                    <a:bodyPr/>
                    <a:lstStyle/>
                    <a:p>
                      <a:pPr algn="ctr"/>
                      <a:r>
                        <a:rPr lang="en-IN" sz="1700">
                          <a:latin typeface="Times New Roman" panose="02020603050405020304" pitchFamily="18" charset="0"/>
                          <a:cs typeface="Times New Roman" panose="02020603050405020304" pitchFamily="18" charset="0"/>
                        </a:rPr>
                        <a:t>4</a:t>
                      </a:r>
                    </a:p>
                  </a:txBody>
                  <a:tcPr marL="51452" marR="51452" marT="25733" marB="25733"/>
                </a:tc>
                <a:tc>
                  <a:txBody>
                    <a:bodyPr/>
                    <a:lstStyle/>
                    <a:p>
                      <a:pPr algn="ctr"/>
                      <a:r>
                        <a:rPr lang="en-IN" sz="1700">
                          <a:latin typeface="Times New Roman" panose="02020603050405020304" pitchFamily="18" charset="0"/>
                          <a:cs typeface="Times New Roman" panose="02020603050405020304" pitchFamily="18" charset="0"/>
                        </a:rPr>
                        <a:t>10</a:t>
                      </a:r>
                    </a:p>
                  </a:txBody>
                  <a:tcPr marL="51452" marR="51452" marT="25733" marB="25733"/>
                </a:tc>
                <a:tc>
                  <a:txBody>
                    <a:bodyPr/>
                    <a:lstStyle/>
                    <a:p>
                      <a:pPr algn="ctr"/>
                      <a:r>
                        <a:rPr lang="en-IN" sz="1700">
                          <a:latin typeface="Times New Roman" panose="02020603050405020304" pitchFamily="18" charset="0"/>
                          <a:cs typeface="Times New Roman" panose="02020603050405020304" pitchFamily="18" charset="0"/>
                        </a:rPr>
                        <a:t>2.46</a:t>
                      </a:r>
                    </a:p>
                  </a:txBody>
                  <a:tcPr marL="51452" marR="51452" marT="25733" marB="25733"/>
                </a:tc>
                <a:extLst>
                  <a:ext uri="{0D108BD9-81ED-4DB2-BD59-A6C34878D82A}">
                    <a16:rowId xmlns:a16="http://schemas.microsoft.com/office/drawing/2014/main" val="2283754651"/>
                  </a:ext>
                </a:extLst>
              </a:tr>
              <a:tr h="310082">
                <a:tc>
                  <a:txBody>
                    <a:bodyPr/>
                    <a:lstStyle/>
                    <a:p>
                      <a:pPr algn="ctr"/>
                      <a:r>
                        <a:rPr lang="en-IN" sz="1700">
                          <a:latin typeface="Times New Roman" panose="02020603050405020304" pitchFamily="18" charset="0"/>
                          <a:cs typeface="Times New Roman" panose="02020603050405020304" pitchFamily="18" charset="0"/>
                        </a:rPr>
                        <a:t>6</a:t>
                      </a:r>
                    </a:p>
                  </a:txBody>
                  <a:tcPr marL="51452" marR="51452" marT="25733" marB="25733"/>
                </a:tc>
                <a:tc>
                  <a:txBody>
                    <a:bodyPr/>
                    <a:lstStyle/>
                    <a:p>
                      <a:pPr algn="ctr"/>
                      <a:r>
                        <a:rPr lang="en-IN" sz="1700">
                          <a:latin typeface="Times New Roman" panose="02020603050405020304" pitchFamily="18" charset="0"/>
                          <a:cs typeface="Times New Roman" panose="02020603050405020304" pitchFamily="18" charset="0"/>
                        </a:rPr>
                        <a:t>4</a:t>
                      </a:r>
                    </a:p>
                  </a:txBody>
                  <a:tcPr marL="51452" marR="51452" marT="25733" marB="25733"/>
                </a:tc>
                <a:tc>
                  <a:txBody>
                    <a:bodyPr/>
                    <a:lstStyle/>
                    <a:p>
                      <a:pPr algn="ctr"/>
                      <a:r>
                        <a:rPr lang="en-IN" sz="1700">
                          <a:latin typeface="Times New Roman" panose="02020603050405020304" pitchFamily="18" charset="0"/>
                          <a:cs typeface="Times New Roman" panose="02020603050405020304" pitchFamily="18" charset="0"/>
                        </a:rPr>
                        <a:t>50</a:t>
                      </a:r>
                    </a:p>
                  </a:txBody>
                  <a:tcPr marL="51452" marR="51452" marT="25733" marB="25733"/>
                </a:tc>
                <a:tc>
                  <a:txBody>
                    <a:bodyPr/>
                    <a:lstStyle/>
                    <a:p>
                      <a:pPr algn="ctr"/>
                      <a:r>
                        <a:rPr lang="en-IN" sz="1700">
                          <a:latin typeface="Times New Roman" panose="02020603050405020304" pitchFamily="18" charset="0"/>
                          <a:cs typeface="Times New Roman" panose="02020603050405020304" pitchFamily="18" charset="0"/>
                        </a:rPr>
                        <a:t>2.67</a:t>
                      </a:r>
                    </a:p>
                  </a:txBody>
                  <a:tcPr marL="51452" marR="51452" marT="25733" marB="25733"/>
                </a:tc>
                <a:extLst>
                  <a:ext uri="{0D108BD9-81ED-4DB2-BD59-A6C34878D82A}">
                    <a16:rowId xmlns:a16="http://schemas.microsoft.com/office/drawing/2014/main" val="4059601093"/>
                  </a:ext>
                </a:extLst>
              </a:tr>
              <a:tr h="310082">
                <a:tc>
                  <a:txBody>
                    <a:bodyPr/>
                    <a:lstStyle/>
                    <a:p>
                      <a:pPr algn="ctr"/>
                      <a:r>
                        <a:rPr lang="en-IN" sz="1700">
                          <a:latin typeface="Times New Roman" panose="02020603050405020304" pitchFamily="18" charset="0"/>
                          <a:cs typeface="Times New Roman" panose="02020603050405020304" pitchFamily="18" charset="0"/>
                        </a:rPr>
                        <a:t>6</a:t>
                      </a:r>
                    </a:p>
                  </a:txBody>
                  <a:tcPr marL="51452" marR="51452" marT="25733" marB="25733"/>
                </a:tc>
                <a:tc>
                  <a:txBody>
                    <a:bodyPr/>
                    <a:lstStyle/>
                    <a:p>
                      <a:pPr algn="ctr"/>
                      <a:r>
                        <a:rPr lang="en-IN" sz="1700">
                          <a:latin typeface="Times New Roman" panose="02020603050405020304" pitchFamily="18" charset="0"/>
                          <a:cs typeface="Times New Roman" panose="02020603050405020304" pitchFamily="18" charset="0"/>
                        </a:rPr>
                        <a:t>6</a:t>
                      </a:r>
                    </a:p>
                  </a:txBody>
                  <a:tcPr marL="51452" marR="51452" marT="25733" marB="25733"/>
                </a:tc>
                <a:tc>
                  <a:txBody>
                    <a:bodyPr/>
                    <a:lstStyle/>
                    <a:p>
                      <a:pPr algn="ctr"/>
                      <a:r>
                        <a:rPr lang="en-IN" sz="1700">
                          <a:latin typeface="Times New Roman" panose="02020603050405020304" pitchFamily="18" charset="0"/>
                          <a:cs typeface="Times New Roman" panose="02020603050405020304" pitchFamily="18" charset="0"/>
                        </a:rPr>
                        <a:t>30</a:t>
                      </a:r>
                    </a:p>
                  </a:txBody>
                  <a:tcPr marL="51452" marR="51452" marT="25733" marB="25733"/>
                </a:tc>
                <a:tc>
                  <a:txBody>
                    <a:bodyPr/>
                    <a:lstStyle/>
                    <a:p>
                      <a:pPr algn="ctr"/>
                      <a:r>
                        <a:rPr lang="en-IN" sz="1700">
                          <a:latin typeface="Times New Roman" panose="02020603050405020304" pitchFamily="18" charset="0"/>
                          <a:cs typeface="Times New Roman" panose="02020603050405020304" pitchFamily="18" charset="0"/>
                        </a:rPr>
                        <a:t>2.73</a:t>
                      </a:r>
                    </a:p>
                  </a:txBody>
                  <a:tcPr marL="51452" marR="51452" marT="25733" marB="25733"/>
                </a:tc>
                <a:extLst>
                  <a:ext uri="{0D108BD9-81ED-4DB2-BD59-A6C34878D82A}">
                    <a16:rowId xmlns:a16="http://schemas.microsoft.com/office/drawing/2014/main" val="762002328"/>
                  </a:ext>
                </a:extLst>
              </a:tr>
            </a:tbl>
          </a:graphicData>
        </a:graphic>
      </p:graphicFrame>
      <p:sp>
        <p:nvSpPr>
          <p:cNvPr id="2" name="TextBox 1">
            <a:extLst>
              <a:ext uri="{FF2B5EF4-FFF2-40B4-BE49-F238E27FC236}">
                <a16:creationId xmlns:a16="http://schemas.microsoft.com/office/drawing/2014/main" id="{8E308BB2-5A4C-644E-F182-409E4B0F1986}"/>
              </a:ext>
            </a:extLst>
          </p:cNvPr>
          <p:cNvSpPr txBox="1"/>
          <p:nvPr/>
        </p:nvSpPr>
        <p:spPr>
          <a:xfrm>
            <a:off x="983432" y="548680"/>
            <a:ext cx="9865096" cy="584775"/>
          </a:xfrm>
          <a:prstGeom prst="rect">
            <a:avLst/>
          </a:prstGeom>
          <a:noFill/>
        </p:spPr>
        <p:txBody>
          <a:bodyPr wrap="square" rtlCol="0">
            <a:spAutoFit/>
          </a:bodyPr>
          <a:lstStyle/>
          <a:p>
            <a:pPr algn="ctr"/>
            <a:r>
              <a:rPr lang="en-IN" sz="3200" dirty="0">
                <a:latin typeface="Arial" panose="020B0604020202020204" pitchFamily="34" charset="0"/>
                <a:cs typeface="Arial" panose="020B0604020202020204" pitchFamily="34" charset="0"/>
              </a:rPr>
              <a:t>SURFACE ROUGHNESS VALUES:</a:t>
            </a:r>
          </a:p>
        </p:txBody>
      </p:sp>
    </p:spTree>
    <p:extLst>
      <p:ext uri="{BB962C8B-B14F-4D97-AF65-F5344CB8AC3E}">
        <p14:creationId xmlns:p14="http://schemas.microsoft.com/office/powerpoint/2010/main" val="199309661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24C00-2960-496B-F534-DDEAFD68E599}"/>
              </a:ext>
            </a:extLst>
          </p:cNvPr>
          <p:cNvSpPr>
            <a:spLocks noGrp="1"/>
          </p:cNvSpPr>
          <p:nvPr>
            <p:ph type="title"/>
          </p:nvPr>
        </p:nvSpPr>
        <p:spPr>
          <a:xfrm>
            <a:off x="838200" y="365125"/>
            <a:ext cx="10515600" cy="934757"/>
          </a:xfrm>
        </p:spPr>
        <p:txBody>
          <a:bodyPr>
            <a:normAutofit/>
          </a:bodyPr>
          <a:lstStyle/>
          <a:p>
            <a:r>
              <a:rPr lang="en-US" sz="2400">
                <a:latin typeface="Arial" pitchFamily="34" charset="0"/>
                <a:cs typeface="Arial" pitchFamily="34" charset="0"/>
              </a:rPr>
              <a:t>M</a:t>
            </a:r>
            <a:r>
              <a:rPr lang="en-IN" sz="2400">
                <a:latin typeface="Arial" pitchFamily="34" charset="0"/>
                <a:cs typeface="Arial" pitchFamily="34" charset="0"/>
              </a:rPr>
              <a:t>ODEL SUMMARY OF SURFACE ROUGHNESS</a:t>
            </a:r>
          </a:p>
        </p:txBody>
      </p:sp>
      <p:sp>
        <p:nvSpPr>
          <p:cNvPr id="3" name="Content Placeholder 2">
            <a:extLst>
              <a:ext uri="{FF2B5EF4-FFF2-40B4-BE49-F238E27FC236}">
                <a16:creationId xmlns:a16="http://schemas.microsoft.com/office/drawing/2014/main" id="{FEF192A8-C940-7575-ED86-6E3CF3FC53E6}"/>
              </a:ext>
            </a:extLst>
          </p:cNvPr>
          <p:cNvSpPr>
            <a:spLocks noGrp="1"/>
          </p:cNvSpPr>
          <p:nvPr>
            <p:ph idx="1"/>
          </p:nvPr>
        </p:nvSpPr>
        <p:spPr/>
        <p:txBody>
          <a:bodyPr/>
          <a:lstStyle/>
          <a:p>
            <a:pPr algn="ctr"/>
            <a:endParaRPr lang="en-US"/>
          </a:p>
          <a:p>
            <a:pPr marL="0" indent="0" algn="ctr">
              <a:buNone/>
            </a:pPr>
            <a:endParaRPr lang="en-IN"/>
          </a:p>
        </p:txBody>
      </p:sp>
      <p:pic>
        <p:nvPicPr>
          <p:cNvPr id="5" name="Picture 4">
            <a:extLst>
              <a:ext uri="{FF2B5EF4-FFF2-40B4-BE49-F238E27FC236}">
                <a16:creationId xmlns:a16="http://schemas.microsoft.com/office/drawing/2014/main" id="{3C72285F-E7AE-E3C0-1890-66BC7D17C8B9}"/>
              </a:ext>
            </a:extLst>
          </p:cNvPr>
          <p:cNvPicPr>
            <a:picLocks noChangeAspect="1"/>
          </p:cNvPicPr>
          <p:nvPr/>
        </p:nvPicPr>
        <p:blipFill>
          <a:blip r:embed="rId2"/>
          <a:stretch>
            <a:fillRect/>
          </a:stretch>
        </p:blipFill>
        <p:spPr>
          <a:xfrm>
            <a:off x="3273238" y="1380443"/>
            <a:ext cx="4848785" cy="2040786"/>
          </a:xfrm>
          <a:prstGeom prst="rect">
            <a:avLst/>
          </a:prstGeom>
        </p:spPr>
      </p:pic>
      <p:sp>
        <p:nvSpPr>
          <p:cNvPr id="7" name="TextBox 6">
            <a:extLst>
              <a:ext uri="{FF2B5EF4-FFF2-40B4-BE49-F238E27FC236}">
                <a16:creationId xmlns:a16="http://schemas.microsoft.com/office/drawing/2014/main" id="{7BCC574A-932C-0174-2801-684945335263}"/>
              </a:ext>
            </a:extLst>
          </p:cNvPr>
          <p:cNvSpPr txBox="1"/>
          <p:nvPr/>
        </p:nvSpPr>
        <p:spPr>
          <a:xfrm>
            <a:off x="838199" y="3683381"/>
            <a:ext cx="11057966"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a:latin typeface="Arial" pitchFamily="34" charset="0"/>
                <a:cs typeface="Arial" pitchFamily="34" charset="0"/>
              </a:rPr>
              <a:t>REGRESSION EQUATION FOR SURFACE HARDNESS</a:t>
            </a:r>
            <a:endParaRPr lang="en-IN" sz="2400">
              <a:latin typeface="Arial" pitchFamily="34" charset="0"/>
              <a:cs typeface="Arial" pitchFamily="34" charset="0"/>
            </a:endParaRPr>
          </a:p>
        </p:txBody>
      </p:sp>
      <p:pic>
        <p:nvPicPr>
          <p:cNvPr id="9" name="Picture 8">
            <a:extLst>
              <a:ext uri="{FF2B5EF4-FFF2-40B4-BE49-F238E27FC236}">
                <a16:creationId xmlns:a16="http://schemas.microsoft.com/office/drawing/2014/main" id="{4DD10F0D-4938-0495-B860-ECCC56B5B373}"/>
              </a:ext>
            </a:extLst>
          </p:cNvPr>
          <p:cNvPicPr>
            <a:picLocks noChangeAspect="1"/>
          </p:cNvPicPr>
          <p:nvPr/>
        </p:nvPicPr>
        <p:blipFill>
          <a:blip r:embed="rId3"/>
          <a:stretch>
            <a:fillRect/>
          </a:stretch>
        </p:blipFill>
        <p:spPr>
          <a:xfrm>
            <a:off x="2991969" y="4533110"/>
            <a:ext cx="6343650" cy="1409700"/>
          </a:xfrm>
          <a:prstGeom prst="rect">
            <a:avLst/>
          </a:prstGeom>
        </p:spPr>
      </p:pic>
    </p:spTree>
    <p:extLst>
      <p:ext uri="{BB962C8B-B14F-4D97-AF65-F5344CB8AC3E}">
        <p14:creationId xmlns:p14="http://schemas.microsoft.com/office/powerpoint/2010/main" val="386004895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0A325-86DB-D99A-D13B-EDD976F608AA}"/>
              </a:ext>
            </a:extLst>
          </p:cNvPr>
          <p:cNvSpPr>
            <a:spLocks noGrp="1"/>
          </p:cNvSpPr>
          <p:nvPr>
            <p:ph type="title"/>
          </p:nvPr>
        </p:nvSpPr>
        <p:spPr>
          <a:xfrm>
            <a:off x="2999656" y="380999"/>
            <a:ext cx="7620000" cy="1138518"/>
          </a:xfrm>
        </p:spPr>
        <p:txBody>
          <a:bodyPr>
            <a:noAutofit/>
          </a:bodyPr>
          <a:lstStyle/>
          <a:p>
            <a:pPr algn="ctr"/>
            <a:r>
              <a:rPr lang="en-IN" sz="2400" dirty="0">
                <a:latin typeface="Arial" pitchFamily="34" charset="0"/>
                <a:cs typeface="Arial" pitchFamily="34" charset="0"/>
              </a:rPr>
              <a:t>SURFACE PLOT OF SURFACE ROUGHNESS </a:t>
            </a:r>
            <a:r>
              <a:rPr lang="en-IN" sz="2400" dirty="0">
                <a:solidFill>
                  <a:srgbClr val="FF0000"/>
                </a:solidFill>
                <a:latin typeface="Arial" pitchFamily="34" charset="0"/>
                <a:cs typeface="Arial" pitchFamily="34" charset="0"/>
              </a:rPr>
              <a:t>VS</a:t>
            </a:r>
            <a:r>
              <a:rPr lang="en-IN" sz="2400" dirty="0">
                <a:latin typeface="Arial" pitchFamily="34" charset="0"/>
                <a:cs typeface="Arial" pitchFamily="34" charset="0"/>
              </a:rPr>
              <a:t> PEAK CURRENT, CONCENTRATION OF POWDER</a:t>
            </a:r>
          </a:p>
        </p:txBody>
      </p:sp>
      <p:sp>
        <p:nvSpPr>
          <p:cNvPr id="4" name="Text Placeholder 3">
            <a:extLst>
              <a:ext uri="{FF2B5EF4-FFF2-40B4-BE49-F238E27FC236}">
                <a16:creationId xmlns:a16="http://schemas.microsoft.com/office/drawing/2014/main" id="{97BF0C65-E29C-693E-3E90-7F1DB4CEEEA1}"/>
              </a:ext>
            </a:extLst>
          </p:cNvPr>
          <p:cNvSpPr>
            <a:spLocks noGrp="1"/>
          </p:cNvSpPr>
          <p:nvPr>
            <p:ph type="body" sz="half" idx="2"/>
          </p:nvPr>
        </p:nvSpPr>
        <p:spPr>
          <a:xfrm>
            <a:off x="6615953" y="2012919"/>
            <a:ext cx="4948517" cy="4261225"/>
          </a:xfrm>
        </p:spPr>
        <p:txBody>
          <a:bodyPr>
            <a:normAutofit fontScale="92500" lnSpcReduction="10000"/>
          </a:bodyPr>
          <a:lstStyle/>
          <a:p>
            <a:pPr marL="342900" indent="-342900" algn="just">
              <a:buFont typeface="Arial"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itchFamily="34" charset="0"/>
              <a:buChar char="•"/>
            </a:pPr>
            <a:r>
              <a:rPr lang="en-IN" sz="3200" dirty="0">
                <a:latin typeface="Times New Roman" panose="02020603050405020304" pitchFamily="18" charset="0"/>
                <a:cs typeface="Times New Roman" panose="02020603050405020304" pitchFamily="18" charset="0"/>
              </a:rPr>
              <a:t>By increasing concentration of chromium powder, surface roughness of the nickel based super alloy (Nimonic75) is decreased.</a:t>
            </a:r>
          </a:p>
          <a:p>
            <a:pPr marL="342900" indent="-342900" algn="just">
              <a:buFont typeface="Arial" pitchFamily="34" charset="0"/>
              <a:buChar char="•"/>
            </a:pPr>
            <a:r>
              <a:rPr lang="en-IN" sz="3200" dirty="0">
                <a:latin typeface="Times New Roman" panose="02020603050405020304" pitchFamily="18" charset="0"/>
                <a:cs typeface="Times New Roman" panose="02020603050405020304" pitchFamily="18" charset="0"/>
              </a:rPr>
              <a:t>By increasing peak current with concentration of powder  the surface roughness  is increased</a:t>
            </a:r>
            <a:r>
              <a:rPr lang="en-IN" sz="2400" dirty="0">
                <a:latin typeface="Times New Roman" panose="02020603050405020304" pitchFamily="18" charset="0"/>
                <a:cs typeface="Times New Roman" panose="02020603050405020304" pitchFamily="18" charset="0"/>
              </a:rPr>
              <a:t>.</a:t>
            </a:r>
          </a:p>
        </p:txBody>
      </p:sp>
      <p:pic>
        <p:nvPicPr>
          <p:cNvPr id="12" name="Content Placeholder 11">
            <a:extLst>
              <a:ext uri="{FF2B5EF4-FFF2-40B4-BE49-F238E27FC236}">
                <a16:creationId xmlns:a16="http://schemas.microsoft.com/office/drawing/2014/main" id="{6105C40E-2185-28C2-09F3-BD12BDC84B25}"/>
              </a:ext>
            </a:extLst>
          </p:cNvPr>
          <p:cNvPicPr>
            <a:picLocks noGrp="1" noChangeAspect="1"/>
          </p:cNvPicPr>
          <p:nvPr>
            <p:ph idx="1"/>
          </p:nvPr>
        </p:nvPicPr>
        <p:blipFill>
          <a:blip r:embed="rId2"/>
          <a:stretch>
            <a:fillRect/>
          </a:stretch>
        </p:blipFill>
        <p:spPr>
          <a:xfrm>
            <a:off x="627530" y="2012920"/>
            <a:ext cx="5842233" cy="3894822"/>
          </a:xfrm>
        </p:spPr>
      </p:pic>
    </p:spTree>
    <p:extLst>
      <p:ext uri="{BB962C8B-B14F-4D97-AF65-F5344CB8AC3E}">
        <p14:creationId xmlns:p14="http://schemas.microsoft.com/office/powerpoint/2010/main" val="144296305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608EF-B82F-113C-05DE-0C7A2E70293C}"/>
              </a:ext>
            </a:extLst>
          </p:cNvPr>
          <p:cNvSpPr>
            <a:spLocks noGrp="1"/>
          </p:cNvSpPr>
          <p:nvPr>
            <p:ph type="title"/>
          </p:nvPr>
        </p:nvSpPr>
        <p:spPr>
          <a:xfrm>
            <a:off x="1847528" y="476672"/>
            <a:ext cx="8196644" cy="1138096"/>
          </a:xfrm>
        </p:spPr>
        <p:txBody>
          <a:bodyPr>
            <a:noAutofit/>
          </a:bodyPr>
          <a:lstStyle/>
          <a:p>
            <a:pPr algn="ctr"/>
            <a:r>
              <a:rPr lang="en-IN" sz="2400" dirty="0">
                <a:latin typeface="Arial" pitchFamily="34" charset="0"/>
                <a:cs typeface="Arial" pitchFamily="34" charset="0"/>
              </a:rPr>
              <a:t>SURFACE PLOT OF SURFACE ROUGHNESS </a:t>
            </a:r>
            <a:r>
              <a:rPr lang="en-IN" sz="2400" dirty="0">
                <a:solidFill>
                  <a:srgbClr val="FF0000"/>
                </a:solidFill>
                <a:latin typeface="Arial" pitchFamily="34" charset="0"/>
                <a:cs typeface="Arial" pitchFamily="34" charset="0"/>
              </a:rPr>
              <a:t>VS</a:t>
            </a:r>
            <a:r>
              <a:rPr lang="en-IN" sz="2400" dirty="0">
                <a:latin typeface="Arial" pitchFamily="34" charset="0"/>
                <a:cs typeface="Arial" pitchFamily="34" charset="0"/>
              </a:rPr>
              <a:t> PULSE ON TIME(Ton), CONCENTRATION OF POWDER.</a:t>
            </a:r>
          </a:p>
        </p:txBody>
      </p:sp>
      <p:sp>
        <p:nvSpPr>
          <p:cNvPr id="4" name="Text Placeholder 3">
            <a:extLst>
              <a:ext uri="{FF2B5EF4-FFF2-40B4-BE49-F238E27FC236}">
                <a16:creationId xmlns:a16="http://schemas.microsoft.com/office/drawing/2014/main" id="{3C5349EB-A655-DF72-C998-0F1EC669EE72}"/>
              </a:ext>
            </a:extLst>
          </p:cNvPr>
          <p:cNvSpPr>
            <a:spLocks noGrp="1"/>
          </p:cNvSpPr>
          <p:nvPr>
            <p:ph type="body" sz="half" idx="2"/>
          </p:nvPr>
        </p:nvSpPr>
        <p:spPr>
          <a:xfrm>
            <a:off x="6212541" y="2429435"/>
            <a:ext cx="5629836" cy="3530973"/>
          </a:xfrm>
        </p:spPr>
        <p:txBody>
          <a:bodyPr>
            <a:normAutofit fontScale="92500"/>
          </a:bodyPr>
          <a:lstStyle/>
          <a:p>
            <a:pPr marL="342900" indent="-342900" algn="just">
              <a:buFont typeface="Arial" pitchFamily="34" charset="0"/>
              <a:buChar char="•"/>
            </a:pPr>
            <a:r>
              <a:rPr lang="en-IN" sz="3200">
                <a:latin typeface="Times New Roman" panose="02020603050405020304" pitchFamily="18" charset="0"/>
                <a:cs typeface="Times New Roman" panose="02020603050405020304" pitchFamily="18" charset="0"/>
              </a:rPr>
              <a:t>By increasing the concentration of chromium powder on nimonic75 super alloy results in decrease in surface roughness.</a:t>
            </a:r>
          </a:p>
          <a:p>
            <a:pPr marL="342900" indent="-342900" algn="just">
              <a:buFont typeface="Arial" pitchFamily="34" charset="0"/>
              <a:buChar char="•"/>
            </a:pPr>
            <a:r>
              <a:rPr lang="en-IN" sz="3200">
                <a:latin typeface="Times New Roman" panose="02020603050405020304" pitchFamily="18" charset="0"/>
                <a:cs typeface="Times New Roman" panose="02020603050405020304" pitchFamily="18" charset="0"/>
              </a:rPr>
              <a:t>By increasing the pulse on time (Ton) with concentration of powder surface roughness increases.</a:t>
            </a:r>
          </a:p>
          <a:p>
            <a:pPr marL="342900" indent="-342900" algn="just">
              <a:buFont typeface="Arial" pitchFamily="34" charset="0"/>
              <a:buChar char="•"/>
            </a:pPr>
            <a:endParaRPr lang="en-IN" sz="2400">
              <a:latin typeface="Times New Roman" panose="02020603050405020304" pitchFamily="18" charset="0"/>
              <a:cs typeface="Times New Roman" panose="02020603050405020304" pitchFamily="18" charset="0"/>
            </a:endParaRPr>
          </a:p>
        </p:txBody>
      </p:sp>
      <p:pic>
        <p:nvPicPr>
          <p:cNvPr id="12" name="Content Placeholder 11">
            <a:extLst>
              <a:ext uri="{FF2B5EF4-FFF2-40B4-BE49-F238E27FC236}">
                <a16:creationId xmlns:a16="http://schemas.microsoft.com/office/drawing/2014/main" id="{248F5411-2096-0831-2CB2-C4CF779CD80D}"/>
              </a:ext>
            </a:extLst>
          </p:cNvPr>
          <p:cNvPicPr>
            <a:picLocks noGrp="1" noChangeAspect="1"/>
          </p:cNvPicPr>
          <p:nvPr>
            <p:ph idx="1"/>
          </p:nvPr>
        </p:nvPicPr>
        <p:blipFill>
          <a:blip r:embed="rId2"/>
          <a:stretch>
            <a:fillRect/>
          </a:stretch>
        </p:blipFill>
        <p:spPr>
          <a:xfrm>
            <a:off x="492731" y="1945341"/>
            <a:ext cx="5726765" cy="4015067"/>
          </a:xfrm>
        </p:spPr>
      </p:pic>
    </p:spTree>
    <p:extLst>
      <p:ext uri="{BB962C8B-B14F-4D97-AF65-F5344CB8AC3E}">
        <p14:creationId xmlns:p14="http://schemas.microsoft.com/office/powerpoint/2010/main" val="327575335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D2DCC-F67F-C0A8-42F9-1FBA46EDCC18}"/>
              </a:ext>
            </a:extLst>
          </p:cNvPr>
          <p:cNvSpPr>
            <a:spLocks noGrp="1"/>
          </p:cNvSpPr>
          <p:nvPr>
            <p:ph type="title"/>
          </p:nvPr>
        </p:nvSpPr>
        <p:spPr>
          <a:xfrm>
            <a:off x="2783632" y="700361"/>
            <a:ext cx="7333130" cy="823639"/>
          </a:xfrm>
        </p:spPr>
        <p:txBody>
          <a:bodyPr>
            <a:normAutofit/>
          </a:bodyPr>
          <a:lstStyle/>
          <a:p>
            <a:pPr algn="ctr"/>
            <a:r>
              <a:rPr lang="en-IN" sz="2400" dirty="0">
                <a:latin typeface="Arial" pitchFamily="34" charset="0"/>
                <a:cs typeface="Arial" pitchFamily="34" charset="0"/>
              </a:rPr>
              <a:t>SURFACE PLOT OF SURFACE ROUGHNESS </a:t>
            </a:r>
            <a:r>
              <a:rPr lang="en-IN" sz="2400" dirty="0">
                <a:solidFill>
                  <a:srgbClr val="FF0000"/>
                </a:solidFill>
                <a:latin typeface="Arial" pitchFamily="34" charset="0"/>
                <a:cs typeface="Arial" pitchFamily="34" charset="0"/>
              </a:rPr>
              <a:t>VS</a:t>
            </a:r>
            <a:r>
              <a:rPr lang="en-IN" sz="2400" dirty="0">
                <a:latin typeface="Arial" pitchFamily="34" charset="0"/>
                <a:cs typeface="Arial" pitchFamily="34" charset="0"/>
              </a:rPr>
              <a:t> PULSE ON TIME(Ton), PEAK CURRENT.</a:t>
            </a:r>
          </a:p>
        </p:txBody>
      </p:sp>
      <p:sp>
        <p:nvSpPr>
          <p:cNvPr id="4" name="Text Placeholder 3">
            <a:extLst>
              <a:ext uri="{FF2B5EF4-FFF2-40B4-BE49-F238E27FC236}">
                <a16:creationId xmlns:a16="http://schemas.microsoft.com/office/drawing/2014/main" id="{5B084CC2-6C47-D96D-C1EA-FD242AC564F2}"/>
              </a:ext>
            </a:extLst>
          </p:cNvPr>
          <p:cNvSpPr>
            <a:spLocks noGrp="1"/>
          </p:cNvSpPr>
          <p:nvPr>
            <p:ph type="body" sz="half" idx="2"/>
          </p:nvPr>
        </p:nvSpPr>
        <p:spPr>
          <a:xfrm>
            <a:off x="6553200" y="2250141"/>
            <a:ext cx="5262283" cy="3578225"/>
          </a:xfrm>
        </p:spPr>
        <p:txBody>
          <a:bodyPr>
            <a:normAutofit fontScale="92500" lnSpcReduction="20000"/>
          </a:bodyPr>
          <a:lstStyle/>
          <a:p>
            <a:pPr marL="342900" indent="-342900" algn="just">
              <a:buFont typeface="Arial" pitchFamily="34" charset="0"/>
              <a:buChar char="•"/>
            </a:pPr>
            <a:r>
              <a:rPr lang="en-IN" sz="3200">
                <a:latin typeface="Times New Roman" panose="02020603050405020304" pitchFamily="18" charset="0"/>
                <a:cs typeface="Times New Roman" panose="02020603050405020304" pitchFamily="18" charset="0"/>
              </a:rPr>
              <a:t>When peak current is increased, surface roughness also increasing with peak current.</a:t>
            </a:r>
          </a:p>
          <a:p>
            <a:pPr marL="342900" indent="-342900" algn="just">
              <a:buFont typeface="Arial" pitchFamily="34" charset="0"/>
              <a:buChar char="•"/>
            </a:pPr>
            <a:r>
              <a:rPr lang="en-IN" sz="3200">
                <a:latin typeface="Times New Roman" panose="02020603050405020304" pitchFamily="18" charset="0"/>
                <a:cs typeface="Times New Roman" panose="02020603050405020304" pitchFamily="18" charset="0"/>
              </a:rPr>
              <a:t>When pulse on time is also increased, there is small change in surface roughness.</a:t>
            </a:r>
          </a:p>
          <a:p>
            <a:pPr marL="342900" indent="-342900" algn="just">
              <a:buFont typeface="Arial" pitchFamily="34" charset="0"/>
              <a:buChar char="•"/>
            </a:pPr>
            <a:r>
              <a:rPr lang="en-IN" sz="3200">
                <a:latin typeface="Times New Roman" panose="02020603050405020304" pitchFamily="18" charset="0"/>
                <a:cs typeface="Times New Roman" panose="02020603050405020304" pitchFamily="18" charset="0"/>
              </a:rPr>
              <a:t>It is slightly decreases and increasing</a:t>
            </a:r>
            <a:r>
              <a:rPr lang="en-IN" sz="2400">
                <a:latin typeface="Times New Roman" panose="02020603050405020304" pitchFamily="18" charset="0"/>
                <a:cs typeface="Times New Roman" panose="02020603050405020304" pitchFamily="18" charset="0"/>
              </a:rPr>
              <a:t>.</a:t>
            </a:r>
          </a:p>
        </p:txBody>
      </p:sp>
      <p:pic>
        <p:nvPicPr>
          <p:cNvPr id="12" name="Content Placeholder 11">
            <a:extLst>
              <a:ext uri="{FF2B5EF4-FFF2-40B4-BE49-F238E27FC236}">
                <a16:creationId xmlns:a16="http://schemas.microsoft.com/office/drawing/2014/main" id="{B076F1BE-743D-60D7-4994-59D6B5D50F4E}"/>
              </a:ext>
            </a:extLst>
          </p:cNvPr>
          <p:cNvPicPr>
            <a:picLocks noGrp="1" noChangeAspect="1"/>
          </p:cNvPicPr>
          <p:nvPr>
            <p:ph idx="1"/>
          </p:nvPr>
        </p:nvPicPr>
        <p:blipFill>
          <a:blip r:embed="rId2"/>
          <a:stretch>
            <a:fillRect/>
          </a:stretch>
        </p:blipFill>
        <p:spPr>
          <a:xfrm>
            <a:off x="484094" y="1766047"/>
            <a:ext cx="6093479" cy="4356847"/>
          </a:xfrm>
        </p:spPr>
      </p:pic>
    </p:spTree>
    <p:extLst>
      <p:ext uri="{BB962C8B-B14F-4D97-AF65-F5344CB8AC3E}">
        <p14:creationId xmlns:p14="http://schemas.microsoft.com/office/powerpoint/2010/main" val="17032366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26E6ACDB-FCEE-3526-73C5-E96F73B70C33}"/>
              </a:ext>
            </a:extLst>
          </p:cNvPr>
          <p:cNvGraphicFramePr>
            <a:graphicFrameLocks noGrp="1"/>
          </p:cNvGraphicFramePr>
          <p:nvPr>
            <p:extLst>
              <p:ext uri="{D42A27DB-BD31-4B8C-83A1-F6EECF244321}">
                <p14:modId xmlns:p14="http://schemas.microsoft.com/office/powerpoint/2010/main" val="1771563442"/>
              </p:ext>
            </p:extLst>
          </p:nvPr>
        </p:nvGraphicFramePr>
        <p:xfrm>
          <a:off x="2507130" y="1436843"/>
          <a:ext cx="6444000" cy="5197743"/>
        </p:xfrm>
        <a:graphic>
          <a:graphicData uri="http://schemas.openxmlformats.org/drawingml/2006/table">
            <a:tbl>
              <a:tblPr firstRow="1" bandRow="1">
                <a:tableStyleId>{5C22544A-7EE6-4342-B048-85BDC9FD1C3A}</a:tableStyleId>
              </a:tblPr>
              <a:tblGrid>
                <a:gridCol w="1611000">
                  <a:extLst>
                    <a:ext uri="{9D8B030D-6E8A-4147-A177-3AD203B41FA5}">
                      <a16:colId xmlns:a16="http://schemas.microsoft.com/office/drawing/2014/main" val="1344031852"/>
                    </a:ext>
                  </a:extLst>
                </a:gridCol>
                <a:gridCol w="1611000">
                  <a:extLst>
                    <a:ext uri="{9D8B030D-6E8A-4147-A177-3AD203B41FA5}">
                      <a16:colId xmlns:a16="http://schemas.microsoft.com/office/drawing/2014/main" val="4291960615"/>
                    </a:ext>
                  </a:extLst>
                </a:gridCol>
                <a:gridCol w="1611000">
                  <a:extLst>
                    <a:ext uri="{9D8B030D-6E8A-4147-A177-3AD203B41FA5}">
                      <a16:colId xmlns:a16="http://schemas.microsoft.com/office/drawing/2014/main" val="670020644"/>
                    </a:ext>
                  </a:extLst>
                </a:gridCol>
                <a:gridCol w="1611000">
                  <a:extLst>
                    <a:ext uri="{9D8B030D-6E8A-4147-A177-3AD203B41FA5}">
                      <a16:colId xmlns:a16="http://schemas.microsoft.com/office/drawing/2014/main" val="1946994213"/>
                    </a:ext>
                  </a:extLst>
                </a:gridCol>
              </a:tblGrid>
              <a:tr h="998223">
                <a:tc>
                  <a:txBody>
                    <a:bodyPr/>
                    <a:lstStyle/>
                    <a:p>
                      <a:pPr algn="ctr"/>
                      <a:r>
                        <a:rPr lang="en-IN" sz="1600">
                          <a:latin typeface="Times New Roman" panose="02020603050405020304" pitchFamily="18" charset="0"/>
                          <a:cs typeface="Times New Roman" panose="02020603050405020304" pitchFamily="18" charset="0"/>
                        </a:rPr>
                        <a:t>Concentration of powder</a:t>
                      </a:r>
                    </a:p>
                  </a:txBody>
                  <a:tcPr marL="36138" marR="36138" marT="18064" marB="18064"/>
                </a:tc>
                <a:tc>
                  <a:txBody>
                    <a:bodyPr/>
                    <a:lstStyle/>
                    <a:p>
                      <a:pPr algn="ctr"/>
                      <a:r>
                        <a:rPr lang="en-IN" sz="1600">
                          <a:latin typeface="Times New Roman" panose="02020603050405020304" pitchFamily="18" charset="0"/>
                          <a:cs typeface="Times New Roman" panose="02020603050405020304" pitchFamily="18" charset="0"/>
                        </a:rPr>
                        <a:t>Peak Current</a:t>
                      </a:r>
                    </a:p>
                  </a:txBody>
                  <a:tcPr marL="36138" marR="36138" marT="18064" marB="18064"/>
                </a:tc>
                <a:tc>
                  <a:txBody>
                    <a:bodyPr/>
                    <a:lstStyle/>
                    <a:p>
                      <a:pPr algn="ctr"/>
                      <a:r>
                        <a:rPr lang="en-IN" sz="1600">
                          <a:latin typeface="Times New Roman" panose="02020603050405020304" pitchFamily="18" charset="0"/>
                          <a:cs typeface="Times New Roman" panose="02020603050405020304" pitchFamily="18" charset="0"/>
                        </a:rPr>
                        <a:t>Pulse on Time (Ton)</a:t>
                      </a:r>
                    </a:p>
                  </a:txBody>
                  <a:tcPr marL="36138" marR="36138" marT="18064" marB="18064"/>
                </a:tc>
                <a:tc>
                  <a:txBody>
                    <a:bodyPr/>
                    <a:lstStyle/>
                    <a:p>
                      <a:pPr algn="ctr"/>
                      <a:r>
                        <a:rPr lang="en-IN" sz="1600">
                          <a:latin typeface="Times New Roman" panose="02020603050405020304" pitchFamily="18" charset="0"/>
                          <a:cs typeface="Times New Roman" panose="02020603050405020304" pitchFamily="18" charset="0"/>
                        </a:rPr>
                        <a:t>Hardness</a:t>
                      </a:r>
                    </a:p>
                  </a:txBody>
                  <a:tcPr marL="36138" marR="36138" marT="18064" marB="18064"/>
                </a:tc>
                <a:extLst>
                  <a:ext uri="{0D108BD9-81ED-4DB2-BD59-A6C34878D82A}">
                    <a16:rowId xmlns:a16="http://schemas.microsoft.com/office/drawing/2014/main" val="3837490219"/>
                  </a:ext>
                </a:extLst>
              </a:tr>
              <a:tr h="276652">
                <a:tc>
                  <a:txBody>
                    <a:bodyPr/>
                    <a:lstStyle/>
                    <a:p>
                      <a:pPr algn="ctr"/>
                      <a:r>
                        <a:rPr lang="en-IN" sz="1600">
                          <a:latin typeface="Times New Roman" panose="02020603050405020304" pitchFamily="18" charset="0"/>
                          <a:cs typeface="Times New Roman" panose="02020603050405020304" pitchFamily="18" charset="0"/>
                        </a:rPr>
                        <a:t>0</a:t>
                      </a:r>
                    </a:p>
                  </a:txBody>
                  <a:tcPr marL="36138" marR="36138" marT="18064" marB="18064"/>
                </a:tc>
                <a:tc>
                  <a:txBody>
                    <a:bodyPr/>
                    <a:lstStyle/>
                    <a:p>
                      <a:pPr algn="ctr"/>
                      <a:r>
                        <a:rPr lang="en-IN" sz="1600">
                          <a:latin typeface="Times New Roman" panose="02020603050405020304" pitchFamily="18" charset="0"/>
                          <a:cs typeface="Times New Roman" panose="02020603050405020304" pitchFamily="18" charset="0"/>
                        </a:rPr>
                        <a:t>2</a:t>
                      </a:r>
                    </a:p>
                  </a:txBody>
                  <a:tcPr marL="36138" marR="36138" marT="18064" marB="18064"/>
                </a:tc>
                <a:tc>
                  <a:txBody>
                    <a:bodyPr/>
                    <a:lstStyle/>
                    <a:p>
                      <a:pPr algn="ctr"/>
                      <a:r>
                        <a:rPr lang="en-IN" sz="1600">
                          <a:latin typeface="Times New Roman" panose="02020603050405020304" pitchFamily="18" charset="0"/>
                          <a:cs typeface="Times New Roman" panose="02020603050405020304" pitchFamily="18" charset="0"/>
                        </a:rPr>
                        <a:t>30</a:t>
                      </a:r>
                    </a:p>
                  </a:txBody>
                  <a:tcPr marL="36138" marR="36138" marT="18064" marB="18064"/>
                </a:tc>
                <a:tc>
                  <a:txBody>
                    <a:bodyPr/>
                    <a:lstStyle/>
                    <a:p>
                      <a:pPr algn="ctr"/>
                      <a:r>
                        <a:rPr lang="en-IN" sz="1600">
                          <a:latin typeface="Times New Roman" panose="02020603050405020304" pitchFamily="18" charset="0"/>
                          <a:cs typeface="Times New Roman" panose="02020603050405020304" pitchFamily="18" charset="0"/>
                        </a:rPr>
                        <a:t>258</a:t>
                      </a:r>
                    </a:p>
                  </a:txBody>
                  <a:tcPr marL="36138" marR="36138" marT="18064" marB="18064"/>
                </a:tc>
                <a:extLst>
                  <a:ext uri="{0D108BD9-81ED-4DB2-BD59-A6C34878D82A}">
                    <a16:rowId xmlns:a16="http://schemas.microsoft.com/office/drawing/2014/main" val="565043477"/>
                  </a:ext>
                </a:extLst>
              </a:tr>
              <a:tr h="276652">
                <a:tc>
                  <a:txBody>
                    <a:bodyPr/>
                    <a:lstStyle/>
                    <a:p>
                      <a:pPr algn="ctr"/>
                      <a:r>
                        <a:rPr lang="en-IN" sz="1600">
                          <a:latin typeface="Times New Roman" panose="02020603050405020304" pitchFamily="18" charset="0"/>
                          <a:cs typeface="Times New Roman" panose="02020603050405020304" pitchFamily="18" charset="0"/>
                        </a:rPr>
                        <a:t>0</a:t>
                      </a:r>
                    </a:p>
                  </a:txBody>
                  <a:tcPr marL="36138" marR="36138" marT="18064" marB="18064"/>
                </a:tc>
                <a:tc>
                  <a:txBody>
                    <a:bodyPr/>
                    <a:lstStyle/>
                    <a:p>
                      <a:pPr algn="ctr"/>
                      <a:r>
                        <a:rPr lang="en-IN" sz="1600">
                          <a:latin typeface="Times New Roman" panose="02020603050405020304" pitchFamily="18" charset="0"/>
                          <a:cs typeface="Times New Roman" panose="02020603050405020304" pitchFamily="18" charset="0"/>
                        </a:rPr>
                        <a:t>4</a:t>
                      </a:r>
                    </a:p>
                  </a:txBody>
                  <a:tcPr marL="36138" marR="36138" marT="18064" marB="18064"/>
                </a:tc>
                <a:tc>
                  <a:txBody>
                    <a:bodyPr/>
                    <a:lstStyle/>
                    <a:p>
                      <a:pPr algn="ctr"/>
                      <a:r>
                        <a:rPr lang="en-IN" sz="1600">
                          <a:latin typeface="Times New Roman" panose="02020603050405020304" pitchFamily="18" charset="0"/>
                          <a:cs typeface="Times New Roman" panose="02020603050405020304" pitchFamily="18" charset="0"/>
                        </a:rPr>
                        <a:t>10</a:t>
                      </a:r>
                    </a:p>
                  </a:txBody>
                  <a:tcPr marL="36138" marR="36138" marT="18064" marB="18064"/>
                </a:tc>
                <a:tc>
                  <a:txBody>
                    <a:bodyPr/>
                    <a:lstStyle/>
                    <a:p>
                      <a:pPr algn="ctr"/>
                      <a:r>
                        <a:rPr lang="en-IN" sz="1600">
                          <a:latin typeface="Times New Roman" panose="02020603050405020304" pitchFamily="18" charset="0"/>
                          <a:cs typeface="Times New Roman" panose="02020603050405020304" pitchFamily="18" charset="0"/>
                        </a:rPr>
                        <a:t>292</a:t>
                      </a:r>
                    </a:p>
                  </a:txBody>
                  <a:tcPr marL="36138" marR="36138" marT="18064" marB="18064"/>
                </a:tc>
                <a:extLst>
                  <a:ext uri="{0D108BD9-81ED-4DB2-BD59-A6C34878D82A}">
                    <a16:rowId xmlns:a16="http://schemas.microsoft.com/office/drawing/2014/main" val="468572664"/>
                  </a:ext>
                </a:extLst>
              </a:tr>
              <a:tr h="276652">
                <a:tc>
                  <a:txBody>
                    <a:bodyPr/>
                    <a:lstStyle/>
                    <a:p>
                      <a:pPr algn="ctr"/>
                      <a:r>
                        <a:rPr lang="en-IN" sz="1600">
                          <a:latin typeface="Times New Roman" panose="02020603050405020304" pitchFamily="18" charset="0"/>
                          <a:cs typeface="Times New Roman" panose="02020603050405020304" pitchFamily="18" charset="0"/>
                        </a:rPr>
                        <a:t>0</a:t>
                      </a:r>
                    </a:p>
                  </a:txBody>
                  <a:tcPr marL="36138" marR="36138" marT="18064" marB="18064"/>
                </a:tc>
                <a:tc>
                  <a:txBody>
                    <a:bodyPr/>
                    <a:lstStyle/>
                    <a:p>
                      <a:pPr algn="ctr"/>
                      <a:r>
                        <a:rPr lang="en-IN" sz="1600">
                          <a:latin typeface="Times New Roman" panose="02020603050405020304" pitchFamily="18" charset="0"/>
                          <a:cs typeface="Times New Roman" panose="02020603050405020304" pitchFamily="18" charset="0"/>
                        </a:rPr>
                        <a:t>4</a:t>
                      </a:r>
                    </a:p>
                  </a:txBody>
                  <a:tcPr marL="36138" marR="36138" marT="18064" marB="18064"/>
                </a:tc>
                <a:tc>
                  <a:txBody>
                    <a:bodyPr/>
                    <a:lstStyle/>
                    <a:p>
                      <a:pPr algn="ctr"/>
                      <a:r>
                        <a:rPr lang="en-IN" sz="1600">
                          <a:latin typeface="Times New Roman" panose="02020603050405020304" pitchFamily="18" charset="0"/>
                          <a:cs typeface="Times New Roman" panose="02020603050405020304" pitchFamily="18" charset="0"/>
                        </a:rPr>
                        <a:t>50</a:t>
                      </a:r>
                    </a:p>
                  </a:txBody>
                  <a:tcPr marL="36138" marR="36138" marT="18064" marB="18064"/>
                </a:tc>
                <a:tc>
                  <a:txBody>
                    <a:bodyPr/>
                    <a:lstStyle/>
                    <a:p>
                      <a:pPr algn="ctr"/>
                      <a:r>
                        <a:rPr lang="en-IN" sz="1600">
                          <a:latin typeface="Times New Roman" panose="02020603050405020304" pitchFamily="18" charset="0"/>
                          <a:cs typeface="Times New Roman" panose="02020603050405020304" pitchFamily="18" charset="0"/>
                        </a:rPr>
                        <a:t>303</a:t>
                      </a:r>
                    </a:p>
                  </a:txBody>
                  <a:tcPr marL="36138" marR="36138" marT="18064" marB="18064"/>
                </a:tc>
                <a:extLst>
                  <a:ext uri="{0D108BD9-81ED-4DB2-BD59-A6C34878D82A}">
                    <a16:rowId xmlns:a16="http://schemas.microsoft.com/office/drawing/2014/main" val="4016574213"/>
                  </a:ext>
                </a:extLst>
              </a:tr>
              <a:tr h="276652">
                <a:tc>
                  <a:txBody>
                    <a:bodyPr/>
                    <a:lstStyle/>
                    <a:p>
                      <a:pPr algn="ctr"/>
                      <a:r>
                        <a:rPr lang="en-IN" sz="1600">
                          <a:latin typeface="Times New Roman" panose="02020603050405020304" pitchFamily="18" charset="0"/>
                          <a:cs typeface="Times New Roman" panose="02020603050405020304" pitchFamily="18" charset="0"/>
                        </a:rPr>
                        <a:t>0</a:t>
                      </a:r>
                    </a:p>
                  </a:txBody>
                  <a:tcPr marL="36138" marR="36138" marT="18064" marB="18064"/>
                </a:tc>
                <a:tc>
                  <a:txBody>
                    <a:bodyPr/>
                    <a:lstStyle/>
                    <a:p>
                      <a:pPr algn="ctr"/>
                      <a:r>
                        <a:rPr lang="en-IN" sz="1600">
                          <a:latin typeface="Times New Roman" panose="02020603050405020304" pitchFamily="18" charset="0"/>
                          <a:cs typeface="Times New Roman" panose="02020603050405020304" pitchFamily="18" charset="0"/>
                        </a:rPr>
                        <a:t>6</a:t>
                      </a:r>
                    </a:p>
                  </a:txBody>
                  <a:tcPr marL="36138" marR="36138" marT="18064" marB="18064"/>
                </a:tc>
                <a:tc>
                  <a:txBody>
                    <a:bodyPr/>
                    <a:lstStyle/>
                    <a:p>
                      <a:pPr algn="ctr"/>
                      <a:r>
                        <a:rPr lang="en-IN" sz="1600">
                          <a:latin typeface="Times New Roman" panose="02020603050405020304" pitchFamily="18" charset="0"/>
                          <a:cs typeface="Times New Roman" panose="02020603050405020304" pitchFamily="18" charset="0"/>
                        </a:rPr>
                        <a:t>30</a:t>
                      </a:r>
                    </a:p>
                  </a:txBody>
                  <a:tcPr marL="36138" marR="36138" marT="18064" marB="18064"/>
                </a:tc>
                <a:tc>
                  <a:txBody>
                    <a:bodyPr/>
                    <a:lstStyle/>
                    <a:p>
                      <a:pPr algn="ctr"/>
                      <a:r>
                        <a:rPr lang="en-IN" sz="1600">
                          <a:latin typeface="Times New Roman" panose="02020603050405020304" pitchFamily="18" charset="0"/>
                          <a:cs typeface="Times New Roman" panose="02020603050405020304" pitchFamily="18" charset="0"/>
                        </a:rPr>
                        <a:t>311</a:t>
                      </a:r>
                    </a:p>
                  </a:txBody>
                  <a:tcPr marL="36138" marR="36138" marT="18064" marB="18064"/>
                </a:tc>
                <a:extLst>
                  <a:ext uri="{0D108BD9-81ED-4DB2-BD59-A6C34878D82A}">
                    <a16:rowId xmlns:a16="http://schemas.microsoft.com/office/drawing/2014/main" val="1579788693"/>
                  </a:ext>
                </a:extLst>
              </a:tr>
              <a:tr h="276652">
                <a:tc>
                  <a:txBody>
                    <a:bodyPr/>
                    <a:lstStyle/>
                    <a:p>
                      <a:pPr algn="ctr"/>
                      <a:r>
                        <a:rPr lang="en-IN" sz="1600">
                          <a:latin typeface="Times New Roman" panose="02020603050405020304" pitchFamily="18" charset="0"/>
                          <a:cs typeface="Times New Roman" panose="02020603050405020304" pitchFamily="18" charset="0"/>
                        </a:rPr>
                        <a:t>3</a:t>
                      </a:r>
                    </a:p>
                  </a:txBody>
                  <a:tcPr marL="36138" marR="36138" marT="18064" marB="18064"/>
                </a:tc>
                <a:tc>
                  <a:txBody>
                    <a:bodyPr/>
                    <a:lstStyle/>
                    <a:p>
                      <a:pPr algn="ctr"/>
                      <a:r>
                        <a:rPr lang="en-IN" sz="1600">
                          <a:latin typeface="Times New Roman" panose="02020603050405020304" pitchFamily="18" charset="0"/>
                          <a:cs typeface="Times New Roman" panose="02020603050405020304" pitchFamily="18" charset="0"/>
                        </a:rPr>
                        <a:t>2</a:t>
                      </a:r>
                    </a:p>
                  </a:txBody>
                  <a:tcPr marL="36138" marR="36138" marT="18064" marB="18064"/>
                </a:tc>
                <a:tc>
                  <a:txBody>
                    <a:bodyPr/>
                    <a:lstStyle/>
                    <a:p>
                      <a:pPr algn="ctr"/>
                      <a:r>
                        <a:rPr lang="en-IN" sz="1600">
                          <a:latin typeface="Times New Roman" panose="02020603050405020304" pitchFamily="18" charset="0"/>
                          <a:cs typeface="Times New Roman" panose="02020603050405020304" pitchFamily="18" charset="0"/>
                        </a:rPr>
                        <a:t>10</a:t>
                      </a:r>
                    </a:p>
                  </a:txBody>
                  <a:tcPr marL="36138" marR="36138" marT="18064" marB="18064"/>
                </a:tc>
                <a:tc>
                  <a:txBody>
                    <a:bodyPr/>
                    <a:lstStyle/>
                    <a:p>
                      <a:pPr algn="ctr"/>
                      <a:r>
                        <a:rPr lang="en-IN" sz="1600">
                          <a:latin typeface="Times New Roman" panose="02020603050405020304" pitchFamily="18" charset="0"/>
                          <a:cs typeface="Times New Roman" panose="02020603050405020304" pitchFamily="18" charset="0"/>
                        </a:rPr>
                        <a:t>315</a:t>
                      </a:r>
                    </a:p>
                  </a:txBody>
                  <a:tcPr marL="36138" marR="36138" marT="18064" marB="18064"/>
                </a:tc>
                <a:extLst>
                  <a:ext uri="{0D108BD9-81ED-4DB2-BD59-A6C34878D82A}">
                    <a16:rowId xmlns:a16="http://schemas.microsoft.com/office/drawing/2014/main" val="2549997592"/>
                  </a:ext>
                </a:extLst>
              </a:tr>
              <a:tr h="276652">
                <a:tc>
                  <a:txBody>
                    <a:bodyPr/>
                    <a:lstStyle/>
                    <a:p>
                      <a:pPr algn="ctr"/>
                      <a:r>
                        <a:rPr lang="en-IN" sz="1600">
                          <a:latin typeface="Times New Roman" panose="02020603050405020304" pitchFamily="18" charset="0"/>
                          <a:cs typeface="Times New Roman" panose="02020603050405020304" pitchFamily="18" charset="0"/>
                        </a:rPr>
                        <a:t>3</a:t>
                      </a:r>
                    </a:p>
                  </a:txBody>
                  <a:tcPr marL="36138" marR="36138" marT="18064" marB="18064"/>
                </a:tc>
                <a:tc>
                  <a:txBody>
                    <a:bodyPr/>
                    <a:lstStyle/>
                    <a:p>
                      <a:pPr algn="ctr"/>
                      <a:r>
                        <a:rPr lang="en-IN" sz="1600">
                          <a:latin typeface="Times New Roman" panose="02020603050405020304" pitchFamily="18" charset="0"/>
                          <a:cs typeface="Times New Roman" panose="02020603050405020304" pitchFamily="18" charset="0"/>
                        </a:rPr>
                        <a:t>2</a:t>
                      </a:r>
                    </a:p>
                  </a:txBody>
                  <a:tcPr marL="36138" marR="36138" marT="18064" marB="18064"/>
                </a:tc>
                <a:tc>
                  <a:txBody>
                    <a:bodyPr/>
                    <a:lstStyle/>
                    <a:p>
                      <a:pPr algn="ctr"/>
                      <a:r>
                        <a:rPr lang="en-IN" sz="1600">
                          <a:latin typeface="Times New Roman" panose="02020603050405020304" pitchFamily="18" charset="0"/>
                          <a:cs typeface="Times New Roman" panose="02020603050405020304" pitchFamily="18" charset="0"/>
                        </a:rPr>
                        <a:t>50</a:t>
                      </a:r>
                    </a:p>
                  </a:txBody>
                  <a:tcPr marL="36138" marR="36138" marT="18064" marB="18064"/>
                </a:tc>
                <a:tc>
                  <a:txBody>
                    <a:bodyPr/>
                    <a:lstStyle/>
                    <a:p>
                      <a:pPr algn="ctr"/>
                      <a:r>
                        <a:rPr lang="en-IN" sz="1600">
                          <a:latin typeface="Times New Roman" panose="02020603050405020304" pitchFamily="18" charset="0"/>
                          <a:cs typeface="Times New Roman" panose="02020603050405020304" pitchFamily="18" charset="0"/>
                        </a:rPr>
                        <a:t>330</a:t>
                      </a:r>
                    </a:p>
                  </a:txBody>
                  <a:tcPr marL="36138" marR="36138" marT="18064" marB="18064"/>
                </a:tc>
                <a:extLst>
                  <a:ext uri="{0D108BD9-81ED-4DB2-BD59-A6C34878D82A}">
                    <a16:rowId xmlns:a16="http://schemas.microsoft.com/office/drawing/2014/main" val="1346336301"/>
                  </a:ext>
                </a:extLst>
              </a:tr>
              <a:tr h="276652">
                <a:tc>
                  <a:txBody>
                    <a:bodyPr/>
                    <a:lstStyle/>
                    <a:p>
                      <a:pPr algn="ctr"/>
                      <a:r>
                        <a:rPr lang="en-IN" sz="1600">
                          <a:latin typeface="Times New Roman" panose="02020603050405020304" pitchFamily="18" charset="0"/>
                          <a:cs typeface="Times New Roman" panose="02020603050405020304" pitchFamily="18" charset="0"/>
                        </a:rPr>
                        <a:t>3</a:t>
                      </a:r>
                    </a:p>
                  </a:txBody>
                  <a:tcPr marL="36138" marR="36138" marT="18064" marB="18064"/>
                </a:tc>
                <a:tc>
                  <a:txBody>
                    <a:bodyPr/>
                    <a:lstStyle/>
                    <a:p>
                      <a:pPr algn="ctr"/>
                      <a:r>
                        <a:rPr lang="en-IN" sz="1600">
                          <a:latin typeface="Times New Roman" panose="02020603050405020304" pitchFamily="18" charset="0"/>
                          <a:cs typeface="Times New Roman" panose="02020603050405020304" pitchFamily="18" charset="0"/>
                        </a:rPr>
                        <a:t>4</a:t>
                      </a:r>
                    </a:p>
                  </a:txBody>
                  <a:tcPr marL="36138" marR="36138" marT="18064" marB="18064"/>
                </a:tc>
                <a:tc>
                  <a:txBody>
                    <a:bodyPr/>
                    <a:lstStyle/>
                    <a:p>
                      <a:pPr algn="ctr"/>
                      <a:r>
                        <a:rPr lang="en-IN" sz="1600">
                          <a:latin typeface="Times New Roman" panose="02020603050405020304" pitchFamily="18" charset="0"/>
                          <a:cs typeface="Times New Roman" panose="02020603050405020304" pitchFamily="18" charset="0"/>
                        </a:rPr>
                        <a:t>30</a:t>
                      </a:r>
                    </a:p>
                  </a:txBody>
                  <a:tcPr marL="36138" marR="36138" marT="18064" marB="18064"/>
                </a:tc>
                <a:tc>
                  <a:txBody>
                    <a:bodyPr/>
                    <a:lstStyle/>
                    <a:p>
                      <a:pPr algn="ctr"/>
                      <a:r>
                        <a:rPr lang="en-IN" sz="1600">
                          <a:latin typeface="Times New Roman" panose="02020603050405020304" pitchFamily="18" charset="0"/>
                          <a:cs typeface="Times New Roman" panose="02020603050405020304" pitchFamily="18" charset="0"/>
                        </a:rPr>
                        <a:t>342</a:t>
                      </a:r>
                    </a:p>
                  </a:txBody>
                  <a:tcPr marL="36138" marR="36138" marT="18064" marB="18064"/>
                </a:tc>
                <a:extLst>
                  <a:ext uri="{0D108BD9-81ED-4DB2-BD59-A6C34878D82A}">
                    <a16:rowId xmlns:a16="http://schemas.microsoft.com/office/drawing/2014/main" val="2593301248"/>
                  </a:ext>
                </a:extLst>
              </a:tr>
              <a:tr h="276652">
                <a:tc>
                  <a:txBody>
                    <a:bodyPr/>
                    <a:lstStyle/>
                    <a:p>
                      <a:pPr algn="ctr"/>
                      <a:r>
                        <a:rPr lang="en-IN" sz="1600">
                          <a:latin typeface="Times New Roman" panose="02020603050405020304" pitchFamily="18" charset="0"/>
                          <a:cs typeface="Times New Roman" panose="02020603050405020304" pitchFamily="18" charset="0"/>
                        </a:rPr>
                        <a:t>3</a:t>
                      </a:r>
                    </a:p>
                  </a:txBody>
                  <a:tcPr marL="36138" marR="36138" marT="18064" marB="18064"/>
                </a:tc>
                <a:tc>
                  <a:txBody>
                    <a:bodyPr/>
                    <a:lstStyle/>
                    <a:p>
                      <a:pPr algn="ctr"/>
                      <a:r>
                        <a:rPr lang="en-IN" sz="1600">
                          <a:latin typeface="Times New Roman" panose="02020603050405020304" pitchFamily="18" charset="0"/>
                          <a:cs typeface="Times New Roman" panose="02020603050405020304" pitchFamily="18" charset="0"/>
                        </a:rPr>
                        <a:t>4</a:t>
                      </a:r>
                    </a:p>
                  </a:txBody>
                  <a:tcPr marL="36138" marR="36138" marT="18064" marB="18064"/>
                </a:tc>
                <a:tc>
                  <a:txBody>
                    <a:bodyPr/>
                    <a:lstStyle/>
                    <a:p>
                      <a:pPr algn="ctr"/>
                      <a:r>
                        <a:rPr lang="en-IN" sz="1600">
                          <a:latin typeface="Times New Roman" panose="02020603050405020304" pitchFamily="18" charset="0"/>
                          <a:cs typeface="Times New Roman" panose="02020603050405020304" pitchFamily="18" charset="0"/>
                        </a:rPr>
                        <a:t>30</a:t>
                      </a:r>
                    </a:p>
                  </a:txBody>
                  <a:tcPr marL="36138" marR="36138" marT="18064" marB="18064"/>
                </a:tc>
                <a:tc>
                  <a:txBody>
                    <a:bodyPr/>
                    <a:lstStyle/>
                    <a:p>
                      <a:pPr algn="ctr"/>
                      <a:r>
                        <a:rPr lang="en-IN" sz="1600">
                          <a:latin typeface="Times New Roman" panose="02020603050405020304" pitchFamily="18" charset="0"/>
                          <a:cs typeface="Times New Roman" panose="02020603050405020304" pitchFamily="18" charset="0"/>
                        </a:rPr>
                        <a:t>346</a:t>
                      </a:r>
                    </a:p>
                  </a:txBody>
                  <a:tcPr marL="36138" marR="36138" marT="18064" marB="18064"/>
                </a:tc>
                <a:extLst>
                  <a:ext uri="{0D108BD9-81ED-4DB2-BD59-A6C34878D82A}">
                    <a16:rowId xmlns:a16="http://schemas.microsoft.com/office/drawing/2014/main" val="3778188335"/>
                  </a:ext>
                </a:extLst>
              </a:tr>
              <a:tr h="276652">
                <a:tc>
                  <a:txBody>
                    <a:bodyPr/>
                    <a:lstStyle/>
                    <a:p>
                      <a:pPr algn="ctr"/>
                      <a:r>
                        <a:rPr lang="en-IN" sz="1600">
                          <a:latin typeface="Times New Roman" panose="02020603050405020304" pitchFamily="18" charset="0"/>
                          <a:cs typeface="Times New Roman" panose="02020603050405020304" pitchFamily="18" charset="0"/>
                        </a:rPr>
                        <a:t>3</a:t>
                      </a:r>
                    </a:p>
                  </a:txBody>
                  <a:tcPr marL="36138" marR="36138" marT="18064" marB="18064"/>
                </a:tc>
                <a:tc>
                  <a:txBody>
                    <a:bodyPr/>
                    <a:lstStyle/>
                    <a:p>
                      <a:pPr algn="ctr"/>
                      <a:r>
                        <a:rPr lang="en-IN" sz="1600">
                          <a:latin typeface="Times New Roman" panose="02020603050405020304" pitchFamily="18" charset="0"/>
                          <a:cs typeface="Times New Roman" panose="02020603050405020304" pitchFamily="18" charset="0"/>
                        </a:rPr>
                        <a:t>4</a:t>
                      </a:r>
                    </a:p>
                  </a:txBody>
                  <a:tcPr marL="36138" marR="36138" marT="18064" marB="18064"/>
                </a:tc>
                <a:tc>
                  <a:txBody>
                    <a:bodyPr/>
                    <a:lstStyle/>
                    <a:p>
                      <a:pPr algn="ctr"/>
                      <a:r>
                        <a:rPr lang="en-IN" sz="1600">
                          <a:latin typeface="Times New Roman" panose="02020603050405020304" pitchFamily="18" charset="0"/>
                          <a:cs typeface="Times New Roman" panose="02020603050405020304" pitchFamily="18" charset="0"/>
                        </a:rPr>
                        <a:t>30</a:t>
                      </a:r>
                    </a:p>
                  </a:txBody>
                  <a:tcPr marL="36138" marR="36138" marT="18064" marB="18064"/>
                </a:tc>
                <a:tc>
                  <a:txBody>
                    <a:bodyPr/>
                    <a:lstStyle/>
                    <a:p>
                      <a:pPr algn="ctr"/>
                      <a:r>
                        <a:rPr lang="en-IN" sz="1600">
                          <a:latin typeface="Times New Roman" panose="02020603050405020304" pitchFamily="18" charset="0"/>
                          <a:cs typeface="Times New Roman" panose="02020603050405020304" pitchFamily="18" charset="0"/>
                        </a:rPr>
                        <a:t>351</a:t>
                      </a:r>
                    </a:p>
                  </a:txBody>
                  <a:tcPr marL="36138" marR="36138" marT="18064" marB="18064"/>
                </a:tc>
                <a:extLst>
                  <a:ext uri="{0D108BD9-81ED-4DB2-BD59-A6C34878D82A}">
                    <a16:rowId xmlns:a16="http://schemas.microsoft.com/office/drawing/2014/main" val="419790185"/>
                  </a:ext>
                </a:extLst>
              </a:tr>
              <a:tr h="276652">
                <a:tc>
                  <a:txBody>
                    <a:bodyPr/>
                    <a:lstStyle/>
                    <a:p>
                      <a:pPr algn="ctr"/>
                      <a:r>
                        <a:rPr lang="en-IN" sz="1600">
                          <a:latin typeface="Times New Roman" panose="02020603050405020304" pitchFamily="18" charset="0"/>
                          <a:cs typeface="Times New Roman" panose="02020603050405020304" pitchFamily="18" charset="0"/>
                        </a:rPr>
                        <a:t>3</a:t>
                      </a:r>
                    </a:p>
                  </a:txBody>
                  <a:tcPr marL="36138" marR="36138" marT="18064" marB="18064"/>
                </a:tc>
                <a:tc>
                  <a:txBody>
                    <a:bodyPr/>
                    <a:lstStyle/>
                    <a:p>
                      <a:pPr algn="ctr"/>
                      <a:r>
                        <a:rPr lang="en-IN" sz="1600">
                          <a:latin typeface="Times New Roman" panose="02020603050405020304" pitchFamily="18" charset="0"/>
                          <a:cs typeface="Times New Roman" panose="02020603050405020304" pitchFamily="18" charset="0"/>
                        </a:rPr>
                        <a:t>6</a:t>
                      </a:r>
                    </a:p>
                  </a:txBody>
                  <a:tcPr marL="36138" marR="36138" marT="18064" marB="18064"/>
                </a:tc>
                <a:tc>
                  <a:txBody>
                    <a:bodyPr/>
                    <a:lstStyle/>
                    <a:p>
                      <a:pPr algn="ctr"/>
                      <a:r>
                        <a:rPr lang="en-IN" sz="1600">
                          <a:latin typeface="Times New Roman" panose="02020603050405020304" pitchFamily="18" charset="0"/>
                          <a:cs typeface="Times New Roman" panose="02020603050405020304" pitchFamily="18" charset="0"/>
                        </a:rPr>
                        <a:t>10</a:t>
                      </a:r>
                    </a:p>
                  </a:txBody>
                  <a:tcPr marL="36138" marR="36138" marT="18064" marB="18064"/>
                </a:tc>
                <a:tc>
                  <a:txBody>
                    <a:bodyPr/>
                    <a:lstStyle/>
                    <a:p>
                      <a:pPr algn="ctr"/>
                      <a:r>
                        <a:rPr lang="en-IN" sz="1600">
                          <a:latin typeface="Times New Roman" panose="02020603050405020304" pitchFamily="18" charset="0"/>
                          <a:cs typeface="Times New Roman" panose="02020603050405020304" pitchFamily="18" charset="0"/>
                        </a:rPr>
                        <a:t>361</a:t>
                      </a:r>
                    </a:p>
                  </a:txBody>
                  <a:tcPr marL="36138" marR="36138" marT="18064" marB="18064"/>
                </a:tc>
                <a:extLst>
                  <a:ext uri="{0D108BD9-81ED-4DB2-BD59-A6C34878D82A}">
                    <a16:rowId xmlns:a16="http://schemas.microsoft.com/office/drawing/2014/main" val="3590059735"/>
                  </a:ext>
                </a:extLst>
              </a:tr>
              <a:tr h="276652">
                <a:tc>
                  <a:txBody>
                    <a:bodyPr/>
                    <a:lstStyle/>
                    <a:p>
                      <a:pPr algn="ctr"/>
                      <a:r>
                        <a:rPr lang="en-IN" sz="1600">
                          <a:latin typeface="Times New Roman" panose="02020603050405020304" pitchFamily="18" charset="0"/>
                          <a:cs typeface="Times New Roman" panose="02020603050405020304" pitchFamily="18" charset="0"/>
                        </a:rPr>
                        <a:t>3</a:t>
                      </a:r>
                    </a:p>
                  </a:txBody>
                  <a:tcPr marL="36138" marR="36138" marT="18064" marB="18064"/>
                </a:tc>
                <a:tc>
                  <a:txBody>
                    <a:bodyPr/>
                    <a:lstStyle/>
                    <a:p>
                      <a:pPr algn="ctr"/>
                      <a:r>
                        <a:rPr lang="en-IN" sz="1600">
                          <a:latin typeface="Times New Roman" panose="02020603050405020304" pitchFamily="18" charset="0"/>
                          <a:cs typeface="Times New Roman" panose="02020603050405020304" pitchFamily="18" charset="0"/>
                        </a:rPr>
                        <a:t>6</a:t>
                      </a:r>
                    </a:p>
                  </a:txBody>
                  <a:tcPr marL="36138" marR="36138" marT="18064" marB="18064"/>
                </a:tc>
                <a:tc>
                  <a:txBody>
                    <a:bodyPr/>
                    <a:lstStyle/>
                    <a:p>
                      <a:pPr algn="ctr"/>
                      <a:r>
                        <a:rPr lang="en-IN" sz="1600">
                          <a:latin typeface="Times New Roman" panose="02020603050405020304" pitchFamily="18" charset="0"/>
                          <a:cs typeface="Times New Roman" panose="02020603050405020304" pitchFamily="18" charset="0"/>
                        </a:rPr>
                        <a:t>50</a:t>
                      </a:r>
                    </a:p>
                  </a:txBody>
                  <a:tcPr marL="36138" marR="36138" marT="18064" marB="18064"/>
                </a:tc>
                <a:tc>
                  <a:txBody>
                    <a:bodyPr/>
                    <a:lstStyle/>
                    <a:p>
                      <a:pPr algn="ctr"/>
                      <a:r>
                        <a:rPr lang="en-IN" sz="1600">
                          <a:latin typeface="Times New Roman" panose="02020603050405020304" pitchFamily="18" charset="0"/>
                          <a:cs typeface="Times New Roman" panose="02020603050405020304" pitchFamily="18" charset="0"/>
                        </a:rPr>
                        <a:t>388</a:t>
                      </a:r>
                    </a:p>
                  </a:txBody>
                  <a:tcPr marL="36138" marR="36138" marT="18064" marB="18064"/>
                </a:tc>
                <a:extLst>
                  <a:ext uri="{0D108BD9-81ED-4DB2-BD59-A6C34878D82A}">
                    <a16:rowId xmlns:a16="http://schemas.microsoft.com/office/drawing/2014/main" val="3540930857"/>
                  </a:ext>
                </a:extLst>
              </a:tr>
              <a:tr h="276652">
                <a:tc>
                  <a:txBody>
                    <a:bodyPr/>
                    <a:lstStyle/>
                    <a:p>
                      <a:pPr algn="ctr"/>
                      <a:r>
                        <a:rPr lang="en-IN" sz="1600">
                          <a:latin typeface="Times New Roman" panose="02020603050405020304" pitchFamily="18" charset="0"/>
                          <a:cs typeface="Times New Roman" panose="02020603050405020304" pitchFamily="18" charset="0"/>
                        </a:rPr>
                        <a:t>6</a:t>
                      </a:r>
                    </a:p>
                  </a:txBody>
                  <a:tcPr marL="36138" marR="36138" marT="18064" marB="18064"/>
                </a:tc>
                <a:tc>
                  <a:txBody>
                    <a:bodyPr/>
                    <a:lstStyle/>
                    <a:p>
                      <a:pPr algn="ctr"/>
                      <a:r>
                        <a:rPr lang="en-IN" sz="1600">
                          <a:latin typeface="Times New Roman" panose="02020603050405020304" pitchFamily="18" charset="0"/>
                          <a:cs typeface="Times New Roman" panose="02020603050405020304" pitchFamily="18" charset="0"/>
                        </a:rPr>
                        <a:t>2</a:t>
                      </a:r>
                    </a:p>
                  </a:txBody>
                  <a:tcPr marL="36138" marR="36138" marT="18064" marB="18064"/>
                </a:tc>
                <a:tc>
                  <a:txBody>
                    <a:bodyPr/>
                    <a:lstStyle/>
                    <a:p>
                      <a:pPr algn="ctr"/>
                      <a:r>
                        <a:rPr lang="en-IN" sz="1600">
                          <a:latin typeface="Times New Roman" panose="02020603050405020304" pitchFamily="18" charset="0"/>
                          <a:cs typeface="Times New Roman" panose="02020603050405020304" pitchFamily="18" charset="0"/>
                        </a:rPr>
                        <a:t>30</a:t>
                      </a:r>
                    </a:p>
                  </a:txBody>
                  <a:tcPr marL="36138" marR="36138" marT="18064" marB="18064"/>
                </a:tc>
                <a:tc>
                  <a:txBody>
                    <a:bodyPr/>
                    <a:lstStyle/>
                    <a:p>
                      <a:pPr algn="ctr"/>
                      <a:r>
                        <a:rPr lang="en-IN" sz="1600">
                          <a:latin typeface="Times New Roman" panose="02020603050405020304" pitchFamily="18" charset="0"/>
                          <a:cs typeface="Times New Roman" panose="02020603050405020304" pitchFamily="18" charset="0"/>
                        </a:rPr>
                        <a:t>393</a:t>
                      </a:r>
                    </a:p>
                  </a:txBody>
                  <a:tcPr marL="36138" marR="36138" marT="18064" marB="18064"/>
                </a:tc>
                <a:extLst>
                  <a:ext uri="{0D108BD9-81ED-4DB2-BD59-A6C34878D82A}">
                    <a16:rowId xmlns:a16="http://schemas.microsoft.com/office/drawing/2014/main" val="402409132"/>
                  </a:ext>
                </a:extLst>
              </a:tr>
              <a:tr h="276652">
                <a:tc>
                  <a:txBody>
                    <a:bodyPr/>
                    <a:lstStyle/>
                    <a:p>
                      <a:pPr algn="ctr"/>
                      <a:r>
                        <a:rPr lang="en-IN" sz="1600">
                          <a:latin typeface="Times New Roman" panose="02020603050405020304" pitchFamily="18" charset="0"/>
                          <a:cs typeface="Times New Roman" panose="02020603050405020304" pitchFamily="18" charset="0"/>
                        </a:rPr>
                        <a:t>6</a:t>
                      </a:r>
                    </a:p>
                  </a:txBody>
                  <a:tcPr marL="36138" marR="36138" marT="18064" marB="18064"/>
                </a:tc>
                <a:tc>
                  <a:txBody>
                    <a:bodyPr/>
                    <a:lstStyle/>
                    <a:p>
                      <a:pPr algn="ctr"/>
                      <a:r>
                        <a:rPr lang="en-IN" sz="1600">
                          <a:latin typeface="Times New Roman" panose="02020603050405020304" pitchFamily="18" charset="0"/>
                          <a:cs typeface="Times New Roman" panose="02020603050405020304" pitchFamily="18" charset="0"/>
                        </a:rPr>
                        <a:t>4</a:t>
                      </a:r>
                    </a:p>
                  </a:txBody>
                  <a:tcPr marL="36138" marR="36138" marT="18064" marB="18064"/>
                </a:tc>
                <a:tc>
                  <a:txBody>
                    <a:bodyPr/>
                    <a:lstStyle/>
                    <a:p>
                      <a:pPr algn="ctr"/>
                      <a:r>
                        <a:rPr lang="en-IN" sz="1600">
                          <a:latin typeface="Times New Roman" panose="02020603050405020304" pitchFamily="18" charset="0"/>
                          <a:cs typeface="Times New Roman" panose="02020603050405020304" pitchFamily="18" charset="0"/>
                        </a:rPr>
                        <a:t>10</a:t>
                      </a:r>
                    </a:p>
                  </a:txBody>
                  <a:tcPr marL="36138" marR="36138" marT="18064" marB="18064"/>
                </a:tc>
                <a:tc>
                  <a:txBody>
                    <a:bodyPr/>
                    <a:lstStyle/>
                    <a:p>
                      <a:pPr algn="ctr"/>
                      <a:r>
                        <a:rPr lang="en-IN" sz="1600">
                          <a:latin typeface="Times New Roman" panose="02020603050405020304" pitchFamily="18" charset="0"/>
                          <a:cs typeface="Times New Roman" panose="02020603050405020304" pitchFamily="18" charset="0"/>
                        </a:rPr>
                        <a:t>402</a:t>
                      </a:r>
                    </a:p>
                  </a:txBody>
                  <a:tcPr marL="36138" marR="36138" marT="18064" marB="18064"/>
                </a:tc>
                <a:extLst>
                  <a:ext uri="{0D108BD9-81ED-4DB2-BD59-A6C34878D82A}">
                    <a16:rowId xmlns:a16="http://schemas.microsoft.com/office/drawing/2014/main" val="1379445884"/>
                  </a:ext>
                </a:extLst>
              </a:tr>
              <a:tr h="276652">
                <a:tc>
                  <a:txBody>
                    <a:bodyPr/>
                    <a:lstStyle/>
                    <a:p>
                      <a:pPr algn="ctr"/>
                      <a:r>
                        <a:rPr lang="en-IN" sz="1600">
                          <a:latin typeface="Times New Roman" panose="02020603050405020304" pitchFamily="18" charset="0"/>
                          <a:cs typeface="Times New Roman" panose="02020603050405020304" pitchFamily="18" charset="0"/>
                        </a:rPr>
                        <a:t>6</a:t>
                      </a:r>
                    </a:p>
                  </a:txBody>
                  <a:tcPr marL="36138" marR="36138" marT="18064" marB="18064"/>
                </a:tc>
                <a:tc>
                  <a:txBody>
                    <a:bodyPr/>
                    <a:lstStyle/>
                    <a:p>
                      <a:pPr algn="ctr"/>
                      <a:r>
                        <a:rPr lang="en-IN" sz="1600">
                          <a:latin typeface="Times New Roman" panose="02020603050405020304" pitchFamily="18" charset="0"/>
                          <a:cs typeface="Times New Roman" panose="02020603050405020304" pitchFamily="18" charset="0"/>
                        </a:rPr>
                        <a:t>4</a:t>
                      </a:r>
                    </a:p>
                  </a:txBody>
                  <a:tcPr marL="36138" marR="36138" marT="18064" marB="18064"/>
                </a:tc>
                <a:tc>
                  <a:txBody>
                    <a:bodyPr/>
                    <a:lstStyle/>
                    <a:p>
                      <a:pPr algn="ctr"/>
                      <a:r>
                        <a:rPr lang="en-IN" sz="1600">
                          <a:latin typeface="Times New Roman" panose="02020603050405020304" pitchFamily="18" charset="0"/>
                          <a:cs typeface="Times New Roman" panose="02020603050405020304" pitchFamily="18" charset="0"/>
                        </a:rPr>
                        <a:t>50</a:t>
                      </a:r>
                    </a:p>
                  </a:txBody>
                  <a:tcPr marL="36138" marR="36138" marT="18064" marB="18064"/>
                </a:tc>
                <a:tc>
                  <a:txBody>
                    <a:bodyPr/>
                    <a:lstStyle/>
                    <a:p>
                      <a:pPr algn="ctr"/>
                      <a:r>
                        <a:rPr lang="en-IN" sz="1600">
                          <a:latin typeface="Times New Roman" panose="02020603050405020304" pitchFamily="18" charset="0"/>
                          <a:cs typeface="Times New Roman" panose="02020603050405020304" pitchFamily="18" charset="0"/>
                        </a:rPr>
                        <a:t>436</a:t>
                      </a:r>
                    </a:p>
                  </a:txBody>
                  <a:tcPr marL="36138" marR="36138" marT="18064" marB="18064"/>
                </a:tc>
                <a:extLst>
                  <a:ext uri="{0D108BD9-81ED-4DB2-BD59-A6C34878D82A}">
                    <a16:rowId xmlns:a16="http://schemas.microsoft.com/office/drawing/2014/main" val="383079828"/>
                  </a:ext>
                </a:extLst>
              </a:tr>
              <a:tr h="276652">
                <a:tc>
                  <a:txBody>
                    <a:bodyPr/>
                    <a:lstStyle/>
                    <a:p>
                      <a:pPr algn="ctr"/>
                      <a:r>
                        <a:rPr lang="en-IN" sz="1600">
                          <a:latin typeface="Times New Roman" panose="02020603050405020304" pitchFamily="18" charset="0"/>
                          <a:cs typeface="Times New Roman" panose="02020603050405020304" pitchFamily="18" charset="0"/>
                        </a:rPr>
                        <a:t>6</a:t>
                      </a:r>
                    </a:p>
                  </a:txBody>
                  <a:tcPr marL="36138" marR="36138" marT="18064" marB="18064"/>
                </a:tc>
                <a:tc>
                  <a:txBody>
                    <a:bodyPr/>
                    <a:lstStyle/>
                    <a:p>
                      <a:pPr algn="ctr"/>
                      <a:r>
                        <a:rPr lang="en-IN" sz="1600">
                          <a:latin typeface="Times New Roman" panose="02020603050405020304" pitchFamily="18" charset="0"/>
                          <a:cs typeface="Times New Roman" panose="02020603050405020304" pitchFamily="18" charset="0"/>
                        </a:rPr>
                        <a:t>6</a:t>
                      </a:r>
                    </a:p>
                  </a:txBody>
                  <a:tcPr marL="36138" marR="36138" marT="18064" marB="18064"/>
                </a:tc>
                <a:tc>
                  <a:txBody>
                    <a:bodyPr/>
                    <a:lstStyle/>
                    <a:p>
                      <a:pPr algn="ctr"/>
                      <a:r>
                        <a:rPr lang="en-IN" sz="1600">
                          <a:latin typeface="Times New Roman" panose="02020603050405020304" pitchFamily="18" charset="0"/>
                          <a:cs typeface="Times New Roman" panose="02020603050405020304" pitchFamily="18" charset="0"/>
                        </a:rPr>
                        <a:t>30</a:t>
                      </a:r>
                    </a:p>
                  </a:txBody>
                  <a:tcPr marL="36138" marR="36138" marT="18064" marB="18064"/>
                </a:tc>
                <a:tc>
                  <a:txBody>
                    <a:bodyPr/>
                    <a:lstStyle/>
                    <a:p>
                      <a:pPr algn="ctr"/>
                      <a:r>
                        <a:rPr lang="en-IN" sz="1600">
                          <a:latin typeface="Times New Roman" panose="02020603050405020304" pitchFamily="18" charset="0"/>
                          <a:cs typeface="Times New Roman" panose="02020603050405020304" pitchFamily="18" charset="0"/>
                        </a:rPr>
                        <a:t>501</a:t>
                      </a:r>
                    </a:p>
                  </a:txBody>
                  <a:tcPr marL="36138" marR="36138" marT="18064" marB="18064"/>
                </a:tc>
                <a:extLst>
                  <a:ext uri="{0D108BD9-81ED-4DB2-BD59-A6C34878D82A}">
                    <a16:rowId xmlns:a16="http://schemas.microsoft.com/office/drawing/2014/main" val="1219854035"/>
                  </a:ext>
                </a:extLst>
              </a:tr>
            </a:tbl>
          </a:graphicData>
        </a:graphic>
      </p:graphicFrame>
      <p:sp>
        <p:nvSpPr>
          <p:cNvPr id="3" name="TextBox 2">
            <a:extLst>
              <a:ext uri="{FF2B5EF4-FFF2-40B4-BE49-F238E27FC236}">
                <a16:creationId xmlns:a16="http://schemas.microsoft.com/office/drawing/2014/main" id="{8D2DEBBF-5F5A-783B-D041-C5679AD397CB}"/>
              </a:ext>
            </a:extLst>
          </p:cNvPr>
          <p:cNvSpPr txBox="1"/>
          <p:nvPr/>
        </p:nvSpPr>
        <p:spPr>
          <a:xfrm>
            <a:off x="1055440" y="620688"/>
            <a:ext cx="9289032" cy="584775"/>
          </a:xfrm>
          <a:prstGeom prst="rect">
            <a:avLst/>
          </a:prstGeom>
          <a:noFill/>
        </p:spPr>
        <p:txBody>
          <a:bodyPr wrap="square" rtlCol="0">
            <a:spAutoFit/>
          </a:bodyPr>
          <a:lstStyle/>
          <a:p>
            <a:pPr algn="ctr"/>
            <a:r>
              <a:rPr lang="en-IN" sz="3200" dirty="0">
                <a:latin typeface="Arial" panose="020B0604020202020204" pitchFamily="34" charset="0"/>
                <a:cs typeface="Arial" panose="020B0604020202020204" pitchFamily="34" charset="0"/>
              </a:rPr>
              <a:t>MICRO HARDNESS VALUES:</a:t>
            </a:r>
          </a:p>
        </p:txBody>
      </p:sp>
    </p:spTree>
    <p:extLst>
      <p:ext uri="{BB962C8B-B14F-4D97-AF65-F5344CB8AC3E}">
        <p14:creationId xmlns:p14="http://schemas.microsoft.com/office/powerpoint/2010/main" val="235840223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D81B7-6236-3AA9-B190-C21B44D69BA8}"/>
              </a:ext>
            </a:extLst>
          </p:cNvPr>
          <p:cNvSpPr>
            <a:spLocks noGrp="1"/>
          </p:cNvSpPr>
          <p:nvPr>
            <p:ph type="title"/>
          </p:nvPr>
        </p:nvSpPr>
        <p:spPr>
          <a:xfrm>
            <a:off x="970540" y="467819"/>
            <a:ext cx="10250917" cy="998381"/>
          </a:xfrm>
        </p:spPr>
        <p:txBody>
          <a:bodyPr>
            <a:normAutofit/>
          </a:bodyPr>
          <a:lstStyle/>
          <a:p>
            <a:pPr algn="ctr"/>
            <a:r>
              <a:rPr lang="en-US" sz="2400" dirty="0">
                <a:latin typeface="Arial" pitchFamily="34" charset="0"/>
                <a:cs typeface="Arial" pitchFamily="34" charset="0"/>
              </a:rPr>
              <a:t>M</a:t>
            </a:r>
            <a:r>
              <a:rPr lang="en-IN" sz="2400" dirty="0">
                <a:latin typeface="Arial" pitchFamily="34" charset="0"/>
                <a:cs typeface="Arial" pitchFamily="34" charset="0"/>
              </a:rPr>
              <a:t>ODEL SUMMARY OF MICRO HARDNESS</a:t>
            </a:r>
          </a:p>
        </p:txBody>
      </p:sp>
      <p:sp>
        <p:nvSpPr>
          <p:cNvPr id="3" name="Content Placeholder 2">
            <a:extLst>
              <a:ext uri="{FF2B5EF4-FFF2-40B4-BE49-F238E27FC236}">
                <a16:creationId xmlns:a16="http://schemas.microsoft.com/office/drawing/2014/main" id="{735C529C-1DA7-DC0B-8CD5-76F5BE007620}"/>
              </a:ext>
            </a:extLst>
          </p:cNvPr>
          <p:cNvSpPr>
            <a:spLocks noGrp="1"/>
          </p:cNvSpPr>
          <p:nvPr>
            <p:ph idx="1"/>
          </p:nvPr>
        </p:nvSpPr>
        <p:spPr>
          <a:xfrm>
            <a:off x="1102882" y="2899643"/>
            <a:ext cx="10250917" cy="3277319"/>
          </a:xfrm>
        </p:spPr>
        <p:txBody>
          <a:bodyPr/>
          <a:lstStyle/>
          <a:p>
            <a:pPr marL="0" indent="0" algn="ctr" rtl="0">
              <a:buNone/>
            </a:pPr>
            <a:endParaRPr lang="en-US" sz="1800" b="1">
              <a:solidFill>
                <a:srgbClr val="056EB2"/>
              </a:solidFill>
              <a:latin typeface="Segoe UI" panose="020B0502040204020203" pitchFamily="34" charset="0"/>
            </a:endParaRPr>
          </a:p>
          <a:p>
            <a:pPr marL="0" indent="0" algn="ctr" rtl="0">
              <a:buNone/>
            </a:pPr>
            <a:endParaRPr lang="en-IN" sz="1800" b="1" i="0" u="none" strike="noStrike" baseline="0">
              <a:solidFill>
                <a:srgbClr val="056EB2"/>
              </a:solidFill>
              <a:latin typeface="Segoe UI" panose="020B0502040204020203" pitchFamily="34" charset="0"/>
            </a:endParaRPr>
          </a:p>
        </p:txBody>
      </p:sp>
      <p:pic>
        <p:nvPicPr>
          <p:cNvPr id="7" name="Picture 6">
            <a:extLst>
              <a:ext uri="{FF2B5EF4-FFF2-40B4-BE49-F238E27FC236}">
                <a16:creationId xmlns:a16="http://schemas.microsoft.com/office/drawing/2014/main" id="{264A971A-D487-C2E5-EE53-9FB236A41966}"/>
              </a:ext>
            </a:extLst>
          </p:cNvPr>
          <p:cNvPicPr>
            <a:picLocks noChangeAspect="1"/>
          </p:cNvPicPr>
          <p:nvPr/>
        </p:nvPicPr>
        <p:blipFill>
          <a:blip r:embed="rId2"/>
          <a:stretch>
            <a:fillRect/>
          </a:stretch>
        </p:blipFill>
        <p:spPr>
          <a:xfrm>
            <a:off x="4296445" y="1572364"/>
            <a:ext cx="3863789" cy="1467030"/>
          </a:xfrm>
          <a:prstGeom prst="rect">
            <a:avLst/>
          </a:prstGeom>
        </p:spPr>
      </p:pic>
      <p:sp>
        <p:nvSpPr>
          <p:cNvPr id="8" name="TextBox 7">
            <a:extLst>
              <a:ext uri="{FF2B5EF4-FFF2-40B4-BE49-F238E27FC236}">
                <a16:creationId xmlns:a16="http://schemas.microsoft.com/office/drawing/2014/main" id="{04D09CD4-51CA-9F78-AA67-B0007E437EEB}"/>
              </a:ext>
            </a:extLst>
          </p:cNvPr>
          <p:cNvSpPr txBox="1"/>
          <p:nvPr/>
        </p:nvSpPr>
        <p:spPr>
          <a:xfrm>
            <a:off x="1102882" y="3356942"/>
            <a:ext cx="1051560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a:latin typeface="Arial" pitchFamily="34" charset="0"/>
                <a:cs typeface="Arial" pitchFamily="34" charset="0"/>
              </a:rPr>
              <a:t>REGRESSION EQUATION OF MICRO HARDNESS</a:t>
            </a:r>
            <a:endParaRPr lang="en-IN" sz="2400" dirty="0">
              <a:latin typeface="Arial" pitchFamily="34" charset="0"/>
              <a:cs typeface="Arial" pitchFamily="34" charset="0"/>
            </a:endParaRPr>
          </a:p>
        </p:txBody>
      </p:sp>
      <p:pic>
        <p:nvPicPr>
          <p:cNvPr id="10" name="Picture 9">
            <a:extLst>
              <a:ext uri="{FF2B5EF4-FFF2-40B4-BE49-F238E27FC236}">
                <a16:creationId xmlns:a16="http://schemas.microsoft.com/office/drawing/2014/main" id="{796BC8F3-BA33-3EE1-9F4F-FCE774660A59}"/>
              </a:ext>
            </a:extLst>
          </p:cNvPr>
          <p:cNvPicPr>
            <a:picLocks noChangeAspect="1"/>
          </p:cNvPicPr>
          <p:nvPr/>
        </p:nvPicPr>
        <p:blipFill>
          <a:blip r:embed="rId3"/>
          <a:stretch>
            <a:fillRect/>
          </a:stretch>
        </p:blipFill>
        <p:spPr>
          <a:xfrm>
            <a:off x="3280272" y="4136155"/>
            <a:ext cx="5896134" cy="1374217"/>
          </a:xfrm>
          <a:prstGeom prst="rect">
            <a:avLst/>
          </a:prstGeom>
        </p:spPr>
      </p:pic>
    </p:spTree>
    <p:extLst>
      <p:ext uri="{BB962C8B-B14F-4D97-AF65-F5344CB8AC3E}">
        <p14:creationId xmlns:p14="http://schemas.microsoft.com/office/powerpoint/2010/main" val="292146757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6A24C-16E9-02A4-45E9-21A09AE5F91E}"/>
              </a:ext>
            </a:extLst>
          </p:cNvPr>
          <p:cNvSpPr>
            <a:spLocks noGrp="1"/>
          </p:cNvSpPr>
          <p:nvPr>
            <p:ph type="title"/>
          </p:nvPr>
        </p:nvSpPr>
        <p:spPr>
          <a:xfrm>
            <a:off x="2711624" y="548681"/>
            <a:ext cx="7625101" cy="940604"/>
          </a:xfrm>
        </p:spPr>
        <p:txBody>
          <a:bodyPr>
            <a:noAutofit/>
          </a:bodyPr>
          <a:lstStyle/>
          <a:p>
            <a:pPr algn="ctr"/>
            <a:r>
              <a:rPr lang="en-IN" sz="2400" dirty="0">
                <a:latin typeface="Arial" pitchFamily="34" charset="0"/>
                <a:cs typeface="Arial" pitchFamily="34" charset="0"/>
              </a:rPr>
              <a:t>MICRO HARDNESS </a:t>
            </a:r>
            <a:r>
              <a:rPr lang="en-IN" sz="2400" dirty="0">
                <a:solidFill>
                  <a:srgbClr val="FF0000"/>
                </a:solidFill>
                <a:latin typeface="Arial" pitchFamily="34" charset="0"/>
                <a:cs typeface="Arial" pitchFamily="34" charset="0"/>
              </a:rPr>
              <a:t>VS</a:t>
            </a:r>
            <a:r>
              <a:rPr lang="en-IN" sz="2400" dirty="0">
                <a:latin typeface="Arial" pitchFamily="34" charset="0"/>
                <a:cs typeface="Arial" pitchFamily="34" charset="0"/>
              </a:rPr>
              <a:t> PEAK CURRENT, CONCENTRATION OF POWDER</a:t>
            </a:r>
          </a:p>
        </p:txBody>
      </p:sp>
      <p:pic>
        <p:nvPicPr>
          <p:cNvPr id="8" name="Content Placeholder 7">
            <a:extLst>
              <a:ext uri="{FF2B5EF4-FFF2-40B4-BE49-F238E27FC236}">
                <a16:creationId xmlns:a16="http://schemas.microsoft.com/office/drawing/2014/main" id="{1BE9E70D-B0A8-5667-3EB9-919D1017986B}"/>
              </a:ext>
            </a:extLst>
          </p:cNvPr>
          <p:cNvPicPr>
            <a:picLocks noGrp="1" noChangeAspect="1"/>
          </p:cNvPicPr>
          <p:nvPr>
            <p:ph idx="1"/>
          </p:nvPr>
        </p:nvPicPr>
        <p:blipFill>
          <a:blip r:embed="rId2"/>
          <a:stretch>
            <a:fillRect/>
          </a:stretch>
        </p:blipFill>
        <p:spPr>
          <a:xfrm>
            <a:off x="989969" y="1864659"/>
            <a:ext cx="5940169" cy="3960113"/>
          </a:xfrm>
        </p:spPr>
      </p:pic>
      <p:sp>
        <p:nvSpPr>
          <p:cNvPr id="4" name="Text Placeholder 3">
            <a:extLst>
              <a:ext uri="{FF2B5EF4-FFF2-40B4-BE49-F238E27FC236}">
                <a16:creationId xmlns:a16="http://schemas.microsoft.com/office/drawing/2014/main" id="{7571FA66-C067-7883-E2CC-689C81EE3D34}"/>
              </a:ext>
            </a:extLst>
          </p:cNvPr>
          <p:cNvSpPr>
            <a:spLocks noGrp="1"/>
          </p:cNvSpPr>
          <p:nvPr>
            <p:ph type="body" sz="half" idx="2"/>
          </p:nvPr>
        </p:nvSpPr>
        <p:spPr>
          <a:xfrm>
            <a:off x="6983506" y="2312896"/>
            <a:ext cx="4930589" cy="3352798"/>
          </a:xfrm>
        </p:spPr>
        <p:txBody>
          <a:bodyPr>
            <a:normAutofit fontScale="85000" lnSpcReduction="10000"/>
          </a:bodyPr>
          <a:lstStyle/>
          <a:p>
            <a:pPr marL="457200" indent="-457200">
              <a:buFont typeface="Arial" pitchFamily="34" charset="0"/>
              <a:buChar char="•"/>
            </a:pPr>
            <a:r>
              <a:rPr lang="en-IN" sz="3200">
                <a:latin typeface="Times New Roman" panose="02020603050405020304" pitchFamily="18" charset="0"/>
                <a:cs typeface="Times New Roman" panose="02020603050405020304" pitchFamily="18" charset="0"/>
              </a:rPr>
              <a:t>By increasing concentration of chromium powder, Hardness of the nickel based super alloy(Nimonic75) is increased.</a:t>
            </a:r>
          </a:p>
          <a:p>
            <a:pPr marL="457200" indent="-457200">
              <a:buFont typeface="Arial" pitchFamily="34" charset="0"/>
              <a:buChar char="•"/>
            </a:pPr>
            <a:r>
              <a:rPr lang="en-IN" sz="3200">
                <a:latin typeface="Times New Roman" panose="02020603050405020304" pitchFamily="18" charset="0"/>
                <a:cs typeface="Times New Roman" panose="02020603050405020304" pitchFamily="18" charset="0"/>
              </a:rPr>
              <a:t>By increasing peak current with concentration of powder, Hardness is increasing.</a:t>
            </a:r>
          </a:p>
        </p:txBody>
      </p:sp>
    </p:spTree>
    <p:extLst>
      <p:ext uri="{BB962C8B-B14F-4D97-AF65-F5344CB8AC3E}">
        <p14:creationId xmlns:p14="http://schemas.microsoft.com/office/powerpoint/2010/main" val="375938628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C94E9-4AFE-63D9-05FF-DF5D6F908F29}"/>
              </a:ext>
            </a:extLst>
          </p:cNvPr>
          <p:cNvSpPr>
            <a:spLocks noGrp="1"/>
          </p:cNvSpPr>
          <p:nvPr>
            <p:ph type="title"/>
          </p:nvPr>
        </p:nvSpPr>
        <p:spPr>
          <a:xfrm>
            <a:off x="3588916" y="476672"/>
            <a:ext cx="6825037" cy="1174376"/>
          </a:xfrm>
        </p:spPr>
        <p:txBody>
          <a:bodyPr>
            <a:normAutofit/>
          </a:bodyPr>
          <a:lstStyle/>
          <a:p>
            <a:pPr algn="ctr"/>
            <a:r>
              <a:rPr lang="en-IN" sz="2400" dirty="0">
                <a:latin typeface="Arial" pitchFamily="34" charset="0"/>
                <a:cs typeface="Arial" pitchFamily="34" charset="0"/>
              </a:rPr>
              <a:t>MICRO HARDNESS </a:t>
            </a:r>
            <a:r>
              <a:rPr lang="en-IN" sz="2400" dirty="0">
                <a:solidFill>
                  <a:srgbClr val="FF0000"/>
                </a:solidFill>
                <a:latin typeface="Arial" pitchFamily="34" charset="0"/>
                <a:cs typeface="Arial" pitchFamily="34" charset="0"/>
              </a:rPr>
              <a:t>VS</a:t>
            </a:r>
            <a:r>
              <a:rPr lang="en-IN" sz="2400" dirty="0">
                <a:latin typeface="Arial" pitchFamily="34" charset="0"/>
                <a:cs typeface="Arial" pitchFamily="34" charset="0"/>
              </a:rPr>
              <a:t> PULSE ON TIME(Ton), CONCENTRATION OF POWDER </a:t>
            </a:r>
          </a:p>
        </p:txBody>
      </p:sp>
      <p:pic>
        <p:nvPicPr>
          <p:cNvPr id="6" name="Content Placeholder 5">
            <a:extLst>
              <a:ext uri="{FF2B5EF4-FFF2-40B4-BE49-F238E27FC236}">
                <a16:creationId xmlns:a16="http://schemas.microsoft.com/office/drawing/2014/main" id="{B681AA97-93F9-E9A0-5BA5-56A1C4831994}"/>
              </a:ext>
            </a:extLst>
          </p:cNvPr>
          <p:cNvPicPr>
            <a:picLocks noGrp="1" noChangeAspect="1"/>
          </p:cNvPicPr>
          <p:nvPr>
            <p:ph idx="1"/>
          </p:nvPr>
        </p:nvPicPr>
        <p:blipFill>
          <a:blip r:embed="rId2"/>
          <a:stretch>
            <a:fillRect/>
          </a:stretch>
        </p:blipFill>
        <p:spPr>
          <a:xfrm>
            <a:off x="905645" y="1972236"/>
            <a:ext cx="6035978" cy="4023986"/>
          </a:xfrm>
        </p:spPr>
      </p:pic>
      <p:sp>
        <p:nvSpPr>
          <p:cNvPr id="4" name="Text Placeholder 3">
            <a:extLst>
              <a:ext uri="{FF2B5EF4-FFF2-40B4-BE49-F238E27FC236}">
                <a16:creationId xmlns:a16="http://schemas.microsoft.com/office/drawing/2014/main" id="{996AD7CE-4D61-3E91-B28C-3E0DCEC69B6D}"/>
              </a:ext>
            </a:extLst>
          </p:cNvPr>
          <p:cNvSpPr>
            <a:spLocks noGrp="1"/>
          </p:cNvSpPr>
          <p:nvPr>
            <p:ph type="body" sz="half" idx="2"/>
          </p:nvPr>
        </p:nvSpPr>
        <p:spPr>
          <a:xfrm>
            <a:off x="7001435" y="2303930"/>
            <a:ext cx="4831976" cy="3692291"/>
          </a:xfrm>
        </p:spPr>
        <p:txBody>
          <a:bodyPr>
            <a:normAutofit fontScale="92500" lnSpcReduction="20000"/>
          </a:bodyPr>
          <a:lstStyle/>
          <a:p>
            <a:pPr marL="457200" indent="-457200">
              <a:buFont typeface="Arial" pitchFamily="34" charset="0"/>
              <a:buChar char="•"/>
            </a:pPr>
            <a:r>
              <a:rPr lang="en-IN" sz="3200">
                <a:latin typeface="Times New Roman" panose="02020603050405020304" pitchFamily="18" charset="0"/>
                <a:cs typeface="Times New Roman" panose="02020603050405020304" pitchFamily="18" charset="0"/>
              </a:rPr>
              <a:t>By increasing the concentration of chromium powder on Nimonic75 results in increase in Hardness.</a:t>
            </a:r>
          </a:p>
          <a:p>
            <a:pPr marL="457200" indent="-457200">
              <a:buFont typeface="Arial" pitchFamily="34" charset="0"/>
              <a:buChar char="•"/>
            </a:pPr>
            <a:r>
              <a:rPr lang="en-IN" sz="3200">
                <a:latin typeface="Times New Roman" panose="02020603050405020304" pitchFamily="18" charset="0"/>
                <a:cs typeface="Times New Roman" panose="02020603050405020304" pitchFamily="18" charset="0"/>
              </a:rPr>
              <a:t>By increasing pulse on time(Ton) with concentration of powder there is slight increase in Hardness.</a:t>
            </a:r>
          </a:p>
        </p:txBody>
      </p:sp>
    </p:spTree>
    <p:extLst>
      <p:ext uri="{BB962C8B-B14F-4D97-AF65-F5344CB8AC3E}">
        <p14:creationId xmlns:p14="http://schemas.microsoft.com/office/powerpoint/2010/main" val="181832260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8F0F3-0380-FCE7-25E1-A5C3CCB01187}"/>
              </a:ext>
            </a:extLst>
          </p:cNvPr>
          <p:cNvSpPr>
            <a:spLocks noGrp="1"/>
          </p:cNvSpPr>
          <p:nvPr>
            <p:ph type="title"/>
          </p:nvPr>
        </p:nvSpPr>
        <p:spPr>
          <a:xfrm>
            <a:off x="3642705" y="360806"/>
            <a:ext cx="6502306" cy="1272988"/>
          </a:xfrm>
        </p:spPr>
        <p:txBody>
          <a:bodyPr>
            <a:normAutofit/>
          </a:bodyPr>
          <a:lstStyle/>
          <a:p>
            <a:pPr algn="ctr"/>
            <a:r>
              <a:rPr lang="en-IN" sz="2400" dirty="0">
                <a:latin typeface="Arial" pitchFamily="34" charset="0"/>
                <a:cs typeface="Arial" pitchFamily="34" charset="0"/>
              </a:rPr>
              <a:t>MICRO HARDNESS </a:t>
            </a:r>
            <a:r>
              <a:rPr lang="en-IN" sz="2400" dirty="0">
                <a:solidFill>
                  <a:srgbClr val="FF0000"/>
                </a:solidFill>
                <a:latin typeface="Arial" pitchFamily="34" charset="0"/>
                <a:cs typeface="Arial" pitchFamily="34" charset="0"/>
              </a:rPr>
              <a:t>VS</a:t>
            </a:r>
            <a:r>
              <a:rPr lang="en-IN" sz="2400" dirty="0">
                <a:latin typeface="Arial" pitchFamily="34" charset="0"/>
                <a:cs typeface="Arial" pitchFamily="34" charset="0"/>
              </a:rPr>
              <a:t> PULSE ON TIME (Ton), PEAK CURRENT</a:t>
            </a:r>
          </a:p>
        </p:txBody>
      </p:sp>
      <p:pic>
        <p:nvPicPr>
          <p:cNvPr id="6" name="Content Placeholder 5">
            <a:extLst>
              <a:ext uri="{FF2B5EF4-FFF2-40B4-BE49-F238E27FC236}">
                <a16:creationId xmlns:a16="http://schemas.microsoft.com/office/drawing/2014/main" id="{E81E709B-8267-974F-0739-5AC75088F3F5}"/>
              </a:ext>
            </a:extLst>
          </p:cNvPr>
          <p:cNvPicPr>
            <a:picLocks noGrp="1" noChangeAspect="1"/>
          </p:cNvPicPr>
          <p:nvPr>
            <p:ph idx="1"/>
          </p:nvPr>
        </p:nvPicPr>
        <p:blipFill>
          <a:blip r:embed="rId2"/>
          <a:stretch>
            <a:fillRect/>
          </a:stretch>
        </p:blipFill>
        <p:spPr>
          <a:xfrm>
            <a:off x="929436" y="1900519"/>
            <a:ext cx="5998555" cy="3999036"/>
          </a:xfrm>
        </p:spPr>
      </p:pic>
      <p:sp>
        <p:nvSpPr>
          <p:cNvPr id="4" name="Text Placeholder 3">
            <a:extLst>
              <a:ext uri="{FF2B5EF4-FFF2-40B4-BE49-F238E27FC236}">
                <a16:creationId xmlns:a16="http://schemas.microsoft.com/office/drawing/2014/main" id="{B6A97E90-14B3-F70F-0B8B-41DC4BDCC4CF}"/>
              </a:ext>
            </a:extLst>
          </p:cNvPr>
          <p:cNvSpPr>
            <a:spLocks noGrp="1"/>
          </p:cNvSpPr>
          <p:nvPr>
            <p:ph type="body" sz="half" idx="2"/>
          </p:nvPr>
        </p:nvSpPr>
        <p:spPr>
          <a:xfrm>
            <a:off x="6893858" y="2268070"/>
            <a:ext cx="4903693" cy="3397624"/>
          </a:xfrm>
        </p:spPr>
        <p:txBody>
          <a:bodyPr>
            <a:normAutofit/>
          </a:bodyPr>
          <a:lstStyle/>
          <a:p>
            <a:pPr marL="457200" indent="-457200">
              <a:buFont typeface="Arial" pitchFamily="34" charset="0"/>
              <a:buChar char="•"/>
            </a:pPr>
            <a:r>
              <a:rPr lang="en-IN" sz="3200">
                <a:latin typeface="Times New Roman" panose="02020603050405020304" pitchFamily="18" charset="0"/>
                <a:cs typeface="Times New Roman" panose="02020603050405020304" pitchFamily="18" charset="0"/>
              </a:rPr>
              <a:t>By increasing the peak current results in increase of Hardness.</a:t>
            </a:r>
          </a:p>
          <a:p>
            <a:pPr marL="457200" indent="-457200">
              <a:buFont typeface="Arial" pitchFamily="34" charset="0"/>
              <a:buChar char="•"/>
            </a:pPr>
            <a:r>
              <a:rPr lang="en-IN" sz="3200">
                <a:latin typeface="Times New Roman" panose="02020603050405020304" pitchFamily="18" charset="0"/>
                <a:cs typeface="Times New Roman" panose="02020603050405020304" pitchFamily="18" charset="0"/>
              </a:rPr>
              <a:t>By increasing the pulse on time(Ton) with peak current results in slight increase in hardness.</a:t>
            </a:r>
          </a:p>
        </p:txBody>
      </p:sp>
    </p:spTree>
    <p:extLst>
      <p:ext uri="{BB962C8B-B14F-4D97-AF65-F5344CB8AC3E}">
        <p14:creationId xmlns:p14="http://schemas.microsoft.com/office/powerpoint/2010/main" val="181025666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FF4C3-09E5-32E8-7662-D69E5FFB0EE8}"/>
              </a:ext>
            </a:extLst>
          </p:cNvPr>
          <p:cNvSpPr>
            <a:spLocks noGrp="1"/>
          </p:cNvSpPr>
          <p:nvPr>
            <p:ph type="title"/>
          </p:nvPr>
        </p:nvSpPr>
        <p:spPr>
          <a:xfrm>
            <a:off x="2586389" y="620688"/>
            <a:ext cx="7019221" cy="970492"/>
          </a:xfrm>
        </p:spPr>
        <p:txBody>
          <a:bodyPr/>
          <a:lstStyle/>
          <a:p>
            <a:pPr algn="ctr"/>
            <a:r>
              <a:rPr lang="en-IN" dirty="0">
                <a:latin typeface="Arial" pitchFamily="34" charset="0"/>
                <a:cs typeface="Arial" pitchFamily="34" charset="0"/>
              </a:rPr>
              <a:t>OVERVIEW</a:t>
            </a:r>
          </a:p>
        </p:txBody>
      </p:sp>
      <p:sp>
        <p:nvSpPr>
          <p:cNvPr id="3" name="Content Placeholder 2">
            <a:extLst>
              <a:ext uri="{FF2B5EF4-FFF2-40B4-BE49-F238E27FC236}">
                <a16:creationId xmlns:a16="http://schemas.microsoft.com/office/drawing/2014/main" id="{2DB11634-46BC-6E56-B0BF-E2023AC8CAB5}"/>
              </a:ext>
            </a:extLst>
          </p:cNvPr>
          <p:cNvSpPr>
            <a:spLocks noGrp="1"/>
          </p:cNvSpPr>
          <p:nvPr>
            <p:ph idx="1"/>
          </p:nvPr>
        </p:nvSpPr>
        <p:spPr>
          <a:xfrm>
            <a:off x="1336576" y="1961944"/>
            <a:ext cx="9268672" cy="3587210"/>
          </a:xfrm>
        </p:spPr>
        <p:txBody>
          <a:bodyPr/>
          <a:lstStyle/>
          <a:p>
            <a:r>
              <a:rPr lang="en-IN" dirty="0"/>
              <a:t>Introduction</a:t>
            </a:r>
          </a:p>
          <a:p>
            <a:r>
              <a:rPr lang="en-IN" dirty="0"/>
              <a:t>Problem Statement</a:t>
            </a:r>
          </a:p>
          <a:p>
            <a:r>
              <a:rPr lang="en-IN" dirty="0"/>
              <a:t>Objective</a:t>
            </a:r>
          </a:p>
          <a:p>
            <a:r>
              <a:rPr lang="en-IN" dirty="0"/>
              <a:t>Literature Survey</a:t>
            </a:r>
          </a:p>
          <a:p>
            <a:r>
              <a:rPr lang="en-IN" dirty="0"/>
              <a:t>Methodology</a:t>
            </a:r>
          </a:p>
          <a:p>
            <a:r>
              <a:rPr lang="en-IN" dirty="0"/>
              <a:t>Results</a:t>
            </a:r>
          </a:p>
          <a:p>
            <a:r>
              <a:rPr lang="en-IN" dirty="0"/>
              <a:t>References</a:t>
            </a:r>
          </a:p>
          <a:p>
            <a:pPr marL="0" indent="0" algn="ctr">
              <a:buNone/>
            </a:pPr>
            <a:endParaRPr lang="en-IN" dirty="0"/>
          </a:p>
        </p:txBody>
      </p:sp>
    </p:spTree>
    <p:extLst>
      <p:ext uri="{BB962C8B-B14F-4D97-AF65-F5344CB8AC3E}">
        <p14:creationId xmlns:p14="http://schemas.microsoft.com/office/powerpoint/2010/main" val="410306842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97380-F925-EE68-F90F-6C0AF0990AE7}"/>
              </a:ext>
            </a:extLst>
          </p:cNvPr>
          <p:cNvSpPr>
            <a:spLocks noGrp="1"/>
          </p:cNvSpPr>
          <p:nvPr>
            <p:ph type="title"/>
          </p:nvPr>
        </p:nvSpPr>
        <p:spPr>
          <a:xfrm>
            <a:off x="1384903" y="299747"/>
            <a:ext cx="9603275" cy="1049235"/>
          </a:xfrm>
        </p:spPr>
        <p:txBody>
          <a:bodyPr/>
          <a:lstStyle/>
          <a:p>
            <a:pPr algn="ctr"/>
            <a:r>
              <a:rPr lang="en-IN" sz="3600" dirty="0">
                <a:latin typeface="Arial" pitchFamily="34" charset="0"/>
                <a:cs typeface="Arial" pitchFamily="34" charset="0"/>
              </a:rPr>
              <a:t>REFERENCES</a:t>
            </a:r>
            <a:r>
              <a:rPr lang="en-IN" dirty="0">
                <a:latin typeface="Arial" pitchFamily="34" charset="0"/>
                <a:cs typeface="Arial" pitchFamily="34" charset="0"/>
              </a:rPr>
              <a:t>:</a:t>
            </a:r>
          </a:p>
        </p:txBody>
      </p:sp>
      <p:sp>
        <p:nvSpPr>
          <p:cNvPr id="3" name="Content Placeholder 2">
            <a:extLst>
              <a:ext uri="{FF2B5EF4-FFF2-40B4-BE49-F238E27FC236}">
                <a16:creationId xmlns:a16="http://schemas.microsoft.com/office/drawing/2014/main" id="{712BD300-2D8F-953F-88F9-874459B849D7}"/>
              </a:ext>
            </a:extLst>
          </p:cNvPr>
          <p:cNvSpPr>
            <a:spLocks noGrp="1"/>
          </p:cNvSpPr>
          <p:nvPr>
            <p:ph idx="1"/>
          </p:nvPr>
        </p:nvSpPr>
        <p:spPr>
          <a:xfrm>
            <a:off x="1451580" y="2015732"/>
            <a:ext cx="9603273" cy="3685821"/>
          </a:xfrm>
        </p:spPr>
        <p:txBody>
          <a:bodyPr>
            <a:normAutofit lnSpcReduction="10000"/>
          </a:bodyPr>
          <a:lstStyle/>
          <a:p>
            <a:r>
              <a:rPr lang="en-IN">
                <a:latin typeface="Times New Roman" panose="02020603050405020304" pitchFamily="18" charset="0"/>
                <a:cs typeface="Times New Roman" panose="02020603050405020304" pitchFamily="18" charset="0"/>
              </a:rPr>
              <a:t>Bhattacharya, A., Batish, A. and Kumar, N. (2013), “Surface characterization and material migration during surface modification of die steels with silicon, graphite and tungsten powder in EDM process”.</a:t>
            </a:r>
          </a:p>
          <a:p>
            <a:r>
              <a:rPr lang="en-US" err="1">
                <a:latin typeface="Times New Roman" panose="02020603050405020304" pitchFamily="18" charset="0"/>
                <a:cs typeface="Times New Roman" panose="02020603050405020304" pitchFamily="18" charset="0"/>
              </a:rPr>
              <a:t>Kansal, H.K., Singh, S. and Kumar, P. (2007), “Effect of silicon powder mixed EDM on machining rate of AISI D2 die steel”.</a:t>
            </a:r>
          </a:p>
          <a:p>
            <a:r>
              <a:rPr lang="en-US">
                <a:latin typeface="Times New Roman" panose="02020603050405020304" pitchFamily="18" charset="0"/>
                <a:cs typeface="Times New Roman" panose="02020603050405020304" pitchFamily="18" charset="0"/>
              </a:rPr>
              <a:t>Singh, P., Kumar, A., Beri, N. and Kumar, V. (2010), “Influence of electrical parameters in powder mixed electric discharge machining (PMEDM) of Hastelloy”.</a:t>
            </a: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206729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DBBC9F-D7F0-41DA-5C08-0E35CCEF3946}"/>
              </a:ext>
            </a:extLst>
          </p:cNvPr>
          <p:cNvSpPr/>
          <p:nvPr/>
        </p:nvSpPr>
        <p:spPr>
          <a:xfrm>
            <a:off x="3552956" y="3155593"/>
            <a:ext cx="5086087" cy="923330"/>
          </a:xfrm>
          <a:prstGeom prst="rect">
            <a:avLst/>
          </a:prstGeom>
        </p:spPr>
        <p:style>
          <a:lnRef idx="1">
            <a:schemeClr val="accent3"/>
          </a:lnRef>
          <a:fillRef idx="2">
            <a:schemeClr val="accent3"/>
          </a:fillRef>
          <a:effectRef idx="1">
            <a:schemeClr val="accent3"/>
          </a:effectRef>
          <a:fontRef idx="minor">
            <a:schemeClr val="dk1"/>
          </a:fontRef>
        </p:style>
        <p:txBody>
          <a:bodyPr wrap="square" lIns="91440" tIns="45720" rIns="91440" bIns="45720">
            <a:spAutoFit/>
          </a:bodyPr>
          <a:lstStyle>
            <a:defPPr>
              <a:defRPr lang="en-US"/>
            </a:defPPr>
            <a:lvl1pPr marL="0" algn="l" defTabSz="914400" rtl="0" eaLnBrk="1" latinLnBrk="0" hangingPunct="1">
              <a:defRPr sz="1800" kern="1200">
                <a:solidFill>
                  <a:srgbClr val="000000"/>
                </a:solidFill>
                <a:latin typeface="Calibri"/>
                <a:ea typeface="+mn-ea"/>
                <a:cs typeface="+mn-cs"/>
              </a:defRPr>
            </a:lvl1pPr>
            <a:lvl2pPr marL="457200" algn="l" defTabSz="914400" rtl="0" eaLnBrk="1" latinLnBrk="0" hangingPunct="1">
              <a:defRPr sz="1800" kern="1200">
                <a:solidFill>
                  <a:srgbClr val="000000"/>
                </a:solidFill>
                <a:latin typeface="Calibri"/>
                <a:ea typeface="+mn-ea"/>
                <a:cs typeface="+mn-cs"/>
              </a:defRPr>
            </a:lvl2pPr>
            <a:lvl3pPr marL="914400" algn="l" defTabSz="914400" rtl="0" eaLnBrk="1" latinLnBrk="0" hangingPunct="1">
              <a:defRPr sz="1800" kern="1200">
                <a:solidFill>
                  <a:srgbClr val="000000"/>
                </a:solidFill>
                <a:latin typeface="Calibri"/>
                <a:ea typeface="+mn-ea"/>
                <a:cs typeface="+mn-cs"/>
              </a:defRPr>
            </a:lvl3pPr>
            <a:lvl4pPr marL="1371600" algn="l" defTabSz="914400" rtl="0" eaLnBrk="1" latinLnBrk="0" hangingPunct="1">
              <a:defRPr sz="1800" kern="1200">
                <a:solidFill>
                  <a:srgbClr val="000000"/>
                </a:solidFill>
                <a:latin typeface="Calibri"/>
                <a:ea typeface="+mn-ea"/>
                <a:cs typeface="+mn-cs"/>
              </a:defRPr>
            </a:lvl4pPr>
            <a:lvl5pPr marL="1828800" algn="l" defTabSz="914400" rtl="0" eaLnBrk="1" latinLnBrk="0" hangingPunct="1">
              <a:defRPr sz="1800" kern="1200">
                <a:solidFill>
                  <a:srgbClr val="000000"/>
                </a:solidFill>
                <a:latin typeface="Calibri"/>
                <a:ea typeface="+mn-ea"/>
                <a:cs typeface="+mn-cs"/>
              </a:defRPr>
            </a:lvl5pPr>
            <a:lvl6pPr marL="2286000" algn="l" defTabSz="914400" rtl="0" eaLnBrk="1" latinLnBrk="0" hangingPunct="1">
              <a:defRPr sz="1800" kern="1200">
                <a:solidFill>
                  <a:srgbClr val="000000"/>
                </a:solidFill>
                <a:latin typeface="Calibri"/>
                <a:ea typeface="+mn-ea"/>
                <a:cs typeface="+mn-cs"/>
              </a:defRPr>
            </a:lvl6pPr>
            <a:lvl7pPr marL="2743200" algn="l" defTabSz="914400" rtl="0" eaLnBrk="1" latinLnBrk="0" hangingPunct="1">
              <a:defRPr sz="1800" kern="1200">
                <a:solidFill>
                  <a:srgbClr val="000000"/>
                </a:solidFill>
                <a:latin typeface="Calibri"/>
                <a:ea typeface="+mn-ea"/>
                <a:cs typeface="+mn-cs"/>
              </a:defRPr>
            </a:lvl7pPr>
            <a:lvl8pPr marL="3200400" algn="l" defTabSz="914400" rtl="0" eaLnBrk="1" latinLnBrk="0" hangingPunct="1">
              <a:defRPr sz="1800" kern="1200">
                <a:solidFill>
                  <a:srgbClr val="000000"/>
                </a:solidFill>
                <a:latin typeface="Calibri"/>
                <a:ea typeface="+mn-ea"/>
                <a:cs typeface="+mn-cs"/>
              </a:defRPr>
            </a:lvl8pPr>
            <a:lvl9pPr marL="3657600" algn="l" defTabSz="914400" rtl="0" eaLnBrk="1" latinLnBrk="0" hangingPunct="1">
              <a:defRPr sz="1800" kern="1200">
                <a:solidFill>
                  <a:srgbClr val="000000"/>
                </a:solidFill>
                <a:latin typeface="Calibri"/>
                <a:ea typeface="+mn-ea"/>
                <a:cs typeface="+mn-cs"/>
              </a:defRPr>
            </a:lvl9pPr>
          </a:lstStyle>
          <a:p>
            <a:pPr algn="ctr"/>
            <a:r>
              <a:rPr lang="en-US" sz="5400" b="0" cap="none" spc="0">
                <a:ln w="0"/>
                <a:solidFill>
                  <a:schemeClr val="accent1"/>
                </a:solidFill>
                <a:effectLst>
                  <a:outerShdw blurRad="38100" dist="25400" dir="5400000" algn="ctr" rotWithShape="0">
                    <a:srgbClr val="6E747A">
                      <a:alpha val="43000"/>
                    </a:srgbClr>
                  </a:outerShdw>
                </a:effectLst>
              </a:rPr>
              <a:t>THANK YOU</a:t>
            </a:r>
          </a:p>
        </p:txBody>
      </p:sp>
    </p:spTree>
    <p:extLst>
      <p:ext uri="{BB962C8B-B14F-4D97-AF65-F5344CB8AC3E}">
        <p14:creationId xmlns:p14="http://schemas.microsoft.com/office/powerpoint/2010/main" val="293627048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ABE43-33B5-60F3-A083-B323B63DB52C}"/>
              </a:ext>
            </a:extLst>
          </p:cNvPr>
          <p:cNvSpPr>
            <a:spLocks noGrp="1"/>
          </p:cNvSpPr>
          <p:nvPr>
            <p:ph type="title"/>
          </p:nvPr>
        </p:nvSpPr>
        <p:spPr>
          <a:xfrm>
            <a:off x="2673306" y="345104"/>
            <a:ext cx="6845387" cy="1420409"/>
          </a:xfrm>
        </p:spPr>
        <p:txBody>
          <a:bodyPr>
            <a:normAutofit/>
          </a:bodyPr>
          <a:lstStyle/>
          <a:p>
            <a:pPr algn="ctr"/>
            <a:r>
              <a:rPr lang="en-IN" sz="3600" dirty="0">
                <a:latin typeface="Arial" pitchFamily="34" charset="0"/>
                <a:cs typeface="Arial" pitchFamily="34" charset="0"/>
              </a:rPr>
              <a:t>INTRODUCTION:</a:t>
            </a:r>
          </a:p>
        </p:txBody>
      </p:sp>
      <p:sp>
        <p:nvSpPr>
          <p:cNvPr id="3" name="Content Placeholder 2">
            <a:extLst>
              <a:ext uri="{FF2B5EF4-FFF2-40B4-BE49-F238E27FC236}">
                <a16:creationId xmlns:a16="http://schemas.microsoft.com/office/drawing/2014/main" id="{96059A6E-940B-E3B4-B4DB-5549E1606164}"/>
              </a:ext>
            </a:extLst>
          </p:cNvPr>
          <p:cNvSpPr>
            <a:spLocks noGrp="1"/>
          </p:cNvSpPr>
          <p:nvPr>
            <p:ph idx="1"/>
          </p:nvPr>
        </p:nvSpPr>
        <p:spPr>
          <a:xfrm>
            <a:off x="1249872" y="1988838"/>
            <a:ext cx="9443615" cy="4492645"/>
          </a:xfrm>
        </p:spPr>
        <p:txBody>
          <a:bodyPr>
            <a:normAutofit/>
          </a:bodyPr>
          <a:lstStyle/>
          <a:p>
            <a:r>
              <a:rPr lang="en-IN" sz="2800">
                <a:latin typeface="Arial" pitchFamily="34" charset="0"/>
                <a:cs typeface="Arial" pitchFamily="34" charset="0"/>
              </a:rPr>
              <a:t>EDM – ELECTRIC DISCHARGE MACHINING.</a:t>
            </a:r>
          </a:p>
          <a:p>
            <a:r>
              <a:rPr lang="en-IN" sz="2800">
                <a:latin typeface="Arial" pitchFamily="34" charset="0"/>
                <a:cs typeface="Arial" pitchFamily="34" charset="0"/>
              </a:rPr>
              <a:t>What is EDM?</a:t>
            </a:r>
          </a:p>
          <a:p>
            <a:pPr marL="0" indent="0">
              <a:buNone/>
            </a:pPr>
            <a:r>
              <a:rPr lang="en-IN" sz="3200">
                <a:latin typeface="Arial" pitchFamily="34" charset="0"/>
                <a:cs typeface="Arial" pitchFamily="34" charset="0"/>
              </a:rPr>
              <a:t>   </a:t>
            </a:r>
            <a:r>
              <a:rPr lang="en-IN" sz="3200">
                <a:latin typeface="Times New Roman" panose="02020603050405020304" pitchFamily="18" charset="0"/>
                <a:cs typeface="Times New Roman" panose="02020603050405020304" pitchFamily="18" charset="0"/>
              </a:rPr>
              <a:t>Electric Discharge Machining is the process of metal removal from the work surface due to an erosion of metal caused by electric spark discharge between the two electrodes tool(cathode) and the work(Anode).</a:t>
            </a:r>
          </a:p>
        </p:txBody>
      </p:sp>
    </p:spTree>
    <p:extLst>
      <p:ext uri="{BB962C8B-B14F-4D97-AF65-F5344CB8AC3E}">
        <p14:creationId xmlns:p14="http://schemas.microsoft.com/office/powerpoint/2010/main" val="338951388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CAE4D-8A51-3AF1-BFE9-E9AC280EEDB8}"/>
              </a:ext>
            </a:extLst>
          </p:cNvPr>
          <p:cNvSpPr>
            <a:spLocks noGrp="1"/>
          </p:cNvSpPr>
          <p:nvPr>
            <p:ph type="title"/>
          </p:nvPr>
        </p:nvSpPr>
        <p:spPr>
          <a:xfrm>
            <a:off x="838200" y="284612"/>
            <a:ext cx="10515600" cy="1325563"/>
          </a:xfrm>
        </p:spPr>
        <p:txBody>
          <a:bodyPr>
            <a:normAutofit/>
          </a:bodyPr>
          <a:lstStyle/>
          <a:p>
            <a:pPr algn="ctr"/>
            <a:r>
              <a:rPr lang="en-IN" sz="3200" dirty="0">
                <a:latin typeface="Arial" pitchFamily="34" charset="0"/>
                <a:cs typeface="Arial" pitchFamily="34" charset="0"/>
              </a:rPr>
              <a:t>PROBLEM STATEMENT:</a:t>
            </a:r>
          </a:p>
        </p:txBody>
      </p:sp>
      <p:sp>
        <p:nvSpPr>
          <p:cNvPr id="3" name="Content Placeholder 2">
            <a:extLst>
              <a:ext uri="{FF2B5EF4-FFF2-40B4-BE49-F238E27FC236}">
                <a16:creationId xmlns:a16="http://schemas.microsoft.com/office/drawing/2014/main" id="{DE6A7B10-FD71-AE58-0250-E6E2A800CD30}"/>
              </a:ext>
            </a:extLst>
          </p:cNvPr>
          <p:cNvSpPr>
            <a:spLocks noGrp="1"/>
          </p:cNvSpPr>
          <p:nvPr>
            <p:ph idx="1"/>
          </p:nvPr>
        </p:nvSpPr>
        <p:spPr>
          <a:xfrm>
            <a:off x="1451580" y="2015733"/>
            <a:ext cx="9603274" cy="4037748"/>
          </a:xfrm>
        </p:spPr>
        <p:txBody>
          <a:bodyPr>
            <a:normAutofit/>
          </a:bodyPr>
          <a:lstStyle/>
          <a:p>
            <a:r>
              <a:rPr lang="en-IN" sz="2800" dirty="0">
                <a:latin typeface="Times New Roman" panose="02020603050405020304" pitchFamily="18" charset="0"/>
                <a:cs typeface="Times New Roman" panose="02020603050405020304" pitchFamily="18" charset="0"/>
              </a:rPr>
              <a:t>By setbacks of EDM process like poor Surface roughness, Low material removal rate. We decided to select Powder Mixed EDM process.</a:t>
            </a:r>
          </a:p>
          <a:p>
            <a:r>
              <a:rPr lang="en-IN" sz="2800" dirty="0">
                <a:latin typeface="Times New Roman" panose="02020603050405020304" pitchFamily="18" charset="0"/>
                <a:cs typeface="Times New Roman" panose="02020603050405020304" pitchFamily="18" charset="0"/>
              </a:rPr>
              <a:t>To get better Surface roughness, Micro Hardness, using Chromium Powder on Nickel based Super Alloy (Nimonic75).</a:t>
            </a:r>
          </a:p>
        </p:txBody>
      </p:sp>
    </p:spTree>
    <p:extLst>
      <p:ext uri="{BB962C8B-B14F-4D97-AF65-F5344CB8AC3E}">
        <p14:creationId xmlns:p14="http://schemas.microsoft.com/office/powerpoint/2010/main" val="6026870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34030-8EBC-80F1-BBFF-E586D013731D}"/>
              </a:ext>
            </a:extLst>
          </p:cNvPr>
          <p:cNvSpPr>
            <a:spLocks noGrp="1"/>
          </p:cNvSpPr>
          <p:nvPr>
            <p:ph type="title"/>
          </p:nvPr>
        </p:nvSpPr>
        <p:spPr>
          <a:xfrm>
            <a:off x="1451579" y="530679"/>
            <a:ext cx="8387747" cy="612322"/>
          </a:xfrm>
        </p:spPr>
        <p:txBody>
          <a:bodyPr>
            <a:normAutofit fontScale="90000"/>
          </a:bodyPr>
          <a:lstStyle/>
          <a:p>
            <a:pPr algn="ctr"/>
            <a:r>
              <a:rPr lang="en-IN" dirty="0">
                <a:latin typeface="Arial" pitchFamily="34" charset="0"/>
                <a:cs typeface="Arial" pitchFamily="34" charset="0"/>
              </a:rPr>
              <a:t>OBJECTIVE:</a:t>
            </a:r>
          </a:p>
        </p:txBody>
      </p:sp>
      <p:sp>
        <p:nvSpPr>
          <p:cNvPr id="3" name="Content Placeholder 2">
            <a:extLst>
              <a:ext uri="{FF2B5EF4-FFF2-40B4-BE49-F238E27FC236}">
                <a16:creationId xmlns:a16="http://schemas.microsoft.com/office/drawing/2014/main" id="{FCFF3E97-A617-4159-4C3C-4D3BA9545459}"/>
              </a:ext>
            </a:extLst>
          </p:cNvPr>
          <p:cNvSpPr>
            <a:spLocks noGrp="1"/>
          </p:cNvSpPr>
          <p:nvPr>
            <p:ph idx="1"/>
          </p:nvPr>
        </p:nvSpPr>
        <p:spPr>
          <a:xfrm>
            <a:off x="1451579" y="1979874"/>
            <a:ext cx="9603275" cy="3450613"/>
          </a:xfrm>
        </p:spPr>
        <p:txBody>
          <a:bodyPr/>
          <a:lstStyle/>
          <a:p>
            <a:r>
              <a:rPr lang="en-IN" dirty="0">
                <a:latin typeface="Times New Roman" panose="02020603050405020304" pitchFamily="18" charset="0"/>
                <a:cs typeface="Times New Roman" panose="02020603050405020304" pitchFamily="18" charset="0"/>
              </a:rPr>
              <a:t>To investigate the Powder Mixed EDM process on Nickel based Super alloy (Nimonic75) with Chromium Powder, with considering the </a:t>
            </a:r>
            <a:r>
              <a:rPr lang="en-IN" dirty="0">
                <a:solidFill>
                  <a:schemeClr val="accent1"/>
                </a:solidFill>
                <a:latin typeface="Times New Roman" panose="02020603050405020304" pitchFamily="18" charset="0"/>
                <a:cs typeface="Times New Roman" panose="02020603050405020304" pitchFamily="18" charset="0"/>
              </a:rPr>
              <a:t>process parameters concentration of powder, peak current, Pulse on time. </a:t>
            </a:r>
            <a:r>
              <a:rPr lang="en-IN" dirty="0">
                <a:latin typeface="Times New Roman" panose="02020603050405020304" pitchFamily="18" charset="0"/>
                <a:cs typeface="Times New Roman" panose="02020603050405020304" pitchFamily="18" charset="0"/>
              </a:rPr>
              <a:t>To know about</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 Surface roughness.</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Micro Hardness.</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 Structure Analysis.</a:t>
            </a: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082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85B6EF69-F5F1-B7AE-833F-1CC0EDA880F5}"/>
              </a:ext>
            </a:extLst>
          </p:cNvPr>
          <p:cNvGraphicFramePr/>
          <p:nvPr>
            <p:extLst>
              <p:ext uri="{D42A27DB-BD31-4B8C-83A1-F6EECF244321}">
                <p14:modId xmlns:p14="http://schemas.microsoft.com/office/powerpoint/2010/main" val="1388831586"/>
              </p:ext>
            </p:extLst>
          </p:nvPr>
        </p:nvGraphicFramePr>
        <p:xfrm>
          <a:off x="352425" y="1647825"/>
          <a:ext cx="11705103" cy="44636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ectangle 1">
            <a:extLst>
              <a:ext uri="{FF2B5EF4-FFF2-40B4-BE49-F238E27FC236}">
                <a16:creationId xmlns:a16="http://schemas.microsoft.com/office/drawing/2014/main" id="{0BB419E0-3BEF-D627-1D10-BE2130CF14B0}"/>
              </a:ext>
            </a:extLst>
          </p:cNvPr>
          <p:cNvSpPr/>
          <p:nvPr/>
        </p:nvSpPr>
        <p:spPr>
          <a:xfrm>
            <a:off x="3907520" y="620688"/>
            <a:ext cx="4594912" cy="584775"/>
          </a:xfrm>
          <a:prstGeom prst="rect">
            <a:avLst/>
          </a:prstGeom>
          <a:noFill/>
        </p:spPr>
        <p:txBody>
          <a:bodyPr wrap="none" lIns="91440" tIns="45720" rIns="91440" bIns="4572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dirty="0">
                <a:ln w="0"/>
                <a:solidFill>
                  <a:schemeClr val="accent1"/>
                </a:solidFill>
                <a:effectLst>
                  <a:outerShdw blurRad="38100" dist="25400" dir="5400000" algn="ctr" rotWithShape="0">
                    <a:srgbClr val="6E747A">
                      <a:alpha val="43000"/>
                    </a:srgbClr>
                  </a:outerShdw>
                </a:effectLst>
                <a:latin typeface="Arial" pitchFamily="34" charset="0"/>
                <a:cs typeface="Arial" pitchFamily="34" charset="0"/>
              </a:rPr>
              <a:t>LITERATURE SURVEY:</a:t>
            </a:r>
            <a:endParaRPr lang="en-US" sz="3200" b="0" cap="none" spc="0" dirty="0">
              <a:ln w="0"/>
              <a:solidFill>
                <a:schemeClr val="accent1"/>
              </a:solidFill>
              <a:effectLst>
                <a:outerShdw blurRad="38100" dist="25400" dir="5400000" algn="ctr" rotWithShape="0">
                  <a:srgbClr val="6E747A">
                    <a:alpha val="43000"/>
                  </a:srgbClr>
                </a:outerShdw>
              </a:effectLst>
              <a:latin typeface="Arial" pitchFamily="34" charset="0"/>
              <a:cs typeface="Arial" pitchFamily="34" charset="0"/>
            </a:endParaRPr>
          </a:p>
        </p:txBody>
      </p:sp>
    </p:spTree>
    <p:extLst>
      <p:ext uri="{BB962C8B-B14F-4D97-AF65-F5344CB8AC3E}">
        <p14:creationId xmlns:p14="http://schemas.microsoft.com/office/powerpoint/2010/main" val="206245973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A914F-7A6B-DA84-0E63-1660785CAC46}"/>
              </a:ext>
            </a:extLst>
          </p:cNvPr>
          <p:cNvSpPr>
            <a:spLocks noGrp="1"/>
          </p:cNvSpPr>
          <p:nvPr>
            <p:ph type="title"/>
          </p:nvPr>
        </p:nvSpPr>
        <p:spPr>
          <a:xfrm>
            <a:off x="2351584" y="632282"/>
            <a:ext cx="8620125" cy="809251"/>
          </a:xfrm>
        </p:spPr>
        <p:txBody>
          <a:bodyPr>
            <a:normAutofit/>
          </a:bodyPr>
          <a:lstStyle/>
          <a:p>
            <a:pPr algn="ctr"/>
            <a:r>
              <a:rPr lang="en-US" sz="2400" dirty="0">
                <a:latin typeface="Arial" pitchFamily="34" charset="0"/>
                <a:cs typeface="Arial" pitchFamily="34" charset="0"/>
              </a:rPr>
              <a:t>METHODOLOGY FOR SURFACE ROUGHNESS</a:t>
            </a:r>
            <a:endParaRPr lang="en-IN" sz="2400" dirty="0">
              <a:latin typeface="Arial" pitchFamily="34" charset="0"/>
              <a:cs typeface="Arial" pitchFamily="34" charset="0"/>
            </a:endParaRPr>
          </a:p>
        </p:txBody>
      </p:sp>
      <p:sp>
        <p:nvSpPr>
          <p:cNvPr id="3" name="Content Placeholder 2">
            <a:extLst>
              <a:ext uri="{FF2B5EF4-FFF2-40B4-BE49-F238E27FC236}">
                <a16:creationId xmlns:a16="http://schemas.microsoft.com/office/drawing/2014/main" id="{01CD642B-9080-2517-28A9-450EC8FBABA9}"/>
              </a:ext>
            </a:extLst>
          </p:cNvPr>
          <p:cNvSpPr>
            <a:spLocks noGrp="1"/>
          </p:cNvSpPr>
          <p:nvPr>
            <p:ph idx="1"/>
          </p:nvPr>
        </p:nvSpPr>
        <p:spPr>
          <a:xfrm>
            <a:off x="829237" y="1600200"/>
            <a:ext cx="10515600" cy="4949825"/>
          </a:xfrm>
        </p:spPr>
        <p:txBody>
          <a:bodyPr>
            <a:normAutofit fontScale="92500" lnSpcReduction="10000"/>
          </a:bodyPr>
          <a:lstStyle/>
          <a:p>
            <a:pPr algn="ctr"/>
            <a:r>
              <a:rPr lang="en-US">
                <a:latin typeface="Times New Roman" panose="02020603050405020304" pitchFamily="18" charset="0"/>
                <a:cs typeface="Times New Roman" panose="02020603050405020304" pitchFamily="18" charset="0"/>
              </a:rPr>
              <a:t>Do Powder Mixed EDM machining on 15 work pieces, with certain parameter levels of concentration of powder, peak current, pulse on time (Ton)</a:t>
            </a:r>
          </a:p>
          <a:p>
            <a:pPr algn="ctr"/>
            <a:endParaRPr lang="en-IN">
              <a:latin typeface="Times New Roman" panose="02020603050405020304" pitchFamily="18" charset="0"/>
              <a:cs typeface="Times New Roman" panose="02020603050405020304" pitchFamily="18" charset="0"/>
            </a:endParaRPr>
          </a:p>
          <a:p>
            <a:pPr algn="ctr"/>
            <a:r>
              <a:rPr lang="en-IN">
                <a:latin typeface="Times New Roman" panose="02020603050405020304" pitchFamily="18" charset="0"/>
                <a:cs typeface="Times New Roman" panose="02020603050405020304" pitchFamily="18" charset="0"/>
              </a:rPr>
              <a:t>Measure the surface roughness values from surface roughness measuring machine.</a:t>
            </a:r>
          </a:p>
          <a:p>
            <a:pPr algn="ctr"/>
            <a:endParaRPr lang="en-IN">
              <a:latin typeface="Times New Roman" panose="02020603050405020304" pitchFamily="18" charset="0"/>
              <a:cs typeface="Times New Roman" panose="02020603050405020304" pitchFamily="18" charset="0"/>
            </a:endParaRPr>
          </a:p>
          <a:p>
            <a:pPr algn="ctr"/>
            <a:r>
              <a:rPr lang="en-IN">
                <a:latin typeface="Times New Roman" panose="02020603050405020304" pitchFamily="18" charset="0"/>
                <a:cs typeface="Times New Roman" panose="02020603050405020304" pitchFamily="18" charset="0"/>
              </a:rPr>
              <a:t>Draw the graphs of surface roughness with parameters concentration of powder, peak current, pulse on time(Ton).</a:t>
            </a:r>
          </a:p>
          <a:p>
            <a:pPr algn="ctr"/>
            <a:endParaRPr lang="en-IN">
              <a:latin typeface="Times New Roman" panose="02020603050405020304" pitchFamily="18" charset="0"/>
              <a:cs typeface="Times New Roman" panose="02020603050405020304" pitchFamily="18" charset="0"/>
            </a:endParaRPr>
          </a:p>
          <a:p>
            <a:pPr algn="ctr"/>
            <a:r>
              <a:rPr lang="en-IN">
                <a:latin typeface="Times New Roman" panose="02020603050405020304" pitchFamily="18" charset="0"/>
                <a:cs typeface="Times New Roman" panose="02020603050405020304" pitchFamily="18" charset="0"/>
              </a:rPr>
              <a:t>Check whether the surface roughness is decreased or not when powder is mixed.</a:t>
            </a:r>
          </a:p>
        </p:txBody>
      </p:sp>
      <p:sp>
        <p:nvSpPr>
          <p:cNvPr id="4" name="Arrow: Down 3">
            <a:extLst>
              <a:ext uri="{FF2B5EF4-FFF2-40B4-BE49-F238E27FC236}">
                <a16:creationId xmlns:a16="http://schemas.microsoft.com/office/drawing/2014/main" id="{B803ACB9-9C25-D72C-C9C4-179A26C24AF1}"/>
              </a:ext>
            </a:extLst>
          </p:cNvPr>
          <p:cNvSpPr/>
          <p:nvPr/>
        </p:nvSpPr>
        <p:spPr>
          <a:xfrm>
            <a:off x="5853953" y="2663380"/>
            <a:ext cx="242047" cy="4610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endParaRPr lang="en-IN"/>
          </a:p>
        </p:txBody>
      </p:sp>
      <p:sp>
        <p:nvSpPr>
          <p:cNvPr id="6" name="Arrow: Down 5">
            <a:extLst>
              <a:ext uri="{FF2B5EF4-FFF2-40B4-BE49-F238E27FC236}">
                <a16:creationId xmlns:a16="http://schemas.microsoft.com/office/drawing/2014/main" id="{C7243D40-CB16-8FD0-3215-29FB4D81C634}"/>
              </a:ext>
            </a:extLst>
          </p:cNvPr>
          <p:cNvSpPr/>
          <p:nvPr/>
        </p:nvSpPr>
        <p:spPr>
          <a:xfrm>
            <a:off x="5844990" y="3872130"/>
            <a:ext cx="242047" cy="4610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endParaRPr lang="en-IN"/>
          </a:p>
        </p:txBody>
      </p:sp>
      <p:sp>
        <p:nvSpPr>
          <p:cNvPr id="7" name="Arrow: Down 6">
            <a:extLst>
              <a:ext uri="{FF2B5EF4-FFF2-40B4-BE49-F238E27FC236}">
                <a16:creationId xmlns:a16="http://schemas.microsoft.com/office/drawing/2014/main" id="{368C156E-7BF0-B627-9DAC-11B643272D9F}"/>
              </a:ext>
            </a:extLst>
          </p:cNvPr>
          <p:cNvSpPr/>
          <p:nvPr/>
        </p:nvSpPr>
        <p:spPr>
          <a:xfrm>
            <a:off x="5853952" y="5084758"/>
            <a:ext cx="242047" cy="4610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endParaRPr lang="en-IN"/>
          </a:p>
        </p:txBody>
      </p:sp>
    </p:spTree>
    <p:extLst>
      <p:ext uri="{BB962C8B-B14F-4D97-AF65-F5344CB8AC3E}">
        <p14:creationId xmlns:p14="http://schemas.microsoft.com/office/powerpoint/2010/main" val="388010857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F397A-B29B-D371-D103-1C0DD3609FAD}"/>
              </a:ext>
            </a:extLst>
          </p:cNvPr>
          <p:cNvSpPr>
            <a:spLocks noGrp="1"/>
          </p:cNvSpPr>
          <p:nvPr>
            <p:ph type="title"/>
          </p:nvPr>
        </p:nvSpPr>
        <p:spPr>
          <a:xfrm>
            <a:off x="838200" y="365126"/>
            <a:ext cx="10515600" cy="818216"/>
          </a:xfrm>
        </p:spPr>
        <p:txBody>
          <a:bodyPr>
            <a:normAutofit/>
          </a:bodyPr>
          <a:lstStyle/>
          <a:p>
            <a:pPr algn="ctr"/>
            <a:r>
              <a:rPr lang="en-US" sz="2800" dirty="0">
                <a:latin typeface="Arial" pitchFamily="34" charset="0"/>
                <a:cs typeface="Arial" pitchFamily="34" charset="0"/>
              </a:rPr>
              <a:t>METHODOLOGY FOR MICRO HARDNESS</a:t>
            </a:r>
            <a:endParaRPr lang="en-IN" sz="2800" dirty="0">
              <a:latin typeface="Arial" pitchFamily="34" charset="0"/>
              <a:cs typeface="Arial" pitchFamily="34" charset="0"/>
            </a:endParaRPr>
          </a:p>
        </p:txBody>
      </p:sp>
      <p:sp>
        <p:nvSpPr>
          <p:cNvPr id="3" name="Content Placeholder 2">
            <a:extLst>
              <a:ext uri="{FF2B5EF4-FFF2-40B4-BE49-F238E27FC236}">
                <a16:creationId xmlns:a16="http://schemas.microsoft.com/office/drawing/2014/main" id="{9BE7578E-C8AF-00A0-611D-1AC87D3DA96E}"/>
              </a:ext>
            </a:extLst>
          </p:cNvPr>
          <p:cNvSpPr>
            <a:spLocks noGrp="1"/>
          </p:cNvSpPr>
          <p:nvPr>
            <p:ph idx="1"/>
          </p:nvPr>
        </p:nvSpPr>
        <p:spPr>
          <a:xfrm>
            <a:off x="838200" y="1543050"/>
            <a:ext cx="10515600" cy="5144620"/>
          </a:xfrm>
        </p:spPr>
        <p:txBody>
          <a:bodyPr>
            <a:normAutofit lnSpcReduction="10000"/>
          </a:bodyPr>
          <a:lstStyle/>
          <a:p>
            <a:pPr algn="ctr"/>
            <a:r>
              <a:rPr lang="en-US">
                <a:latin typeface="Times New Roman" panose="02020603050405020304" pitchFamily="18" charset="0"/>
                <a:cs typeface="Times New Roman" panose="02020603050405020304" pitchFamily="18" charset="0"/>
              </a:rPr>
              <a:t>Do Powder Mixed EDM Machining on 15 work pieces with certain parameter levels of concentration of powder, peak current, pulse on time(Ton).</a:t>
            </a:r>
          </a:p>
          <a:p>
            <a:pPr algn="ctr"/>
            <a:endParaRPr lang="en-IN">
              <a:latin typeface="Times New Roman" panose="02020603050405020304" pitchFamily="18" charset="0"/>
              <a:cs typeface="Times New Roman" panose="02020603050405020304" pitchFamily="18" charset="0"/>
            </a:endParaRPr>
          </a:p>
          <a:p>
            <a:pPr algn="ctr"/>
            <a:r>
              <a:rPr lang="en-IN">
                <a:latin typeface="Times New Roman" panose="02020603050405020304" pitchFamily="18" charset="0"/>
                <a:cs typeface="Times New Roman" panose="02020603050405020304" pitchFamily="18" charset="0"/>
              </a:rPr>
              <a:t>Measure the Micro Hardness values using Micro Vickers Hardness Machine.</a:t>
            </a:r>
          </a:p>
          <a:p>
            <a:pPr algn="ctr"/>
            <a:endParaRPr lang="en-IN">
              <a:latin typeface="Times New Roman" panose="02020603050405020304" pitchFamily="18" charset="0"/>
              <a:cs typeface="Times New Roman" panose="02020603050405020304" pitchFamily="18" charset="0"/>
            </a:endParaRPr>
          </a:p>
          <a:p>
            <a:pPr algn="ctr"/>
            <a:r>
              <a:rPr lang="en-IN">
                <a:latin typeface="Times New Roman" panose="02020603050405020304" pitchFamily="18" charset="0"/>
                <a:cs typeface="Times New Roman" panose="02020603050405020304" pitchFamily="18" charset="0"/>
              </a:rPr>
              <a:t>Draw the graphs of Micro Hardness values with parameters concentration of powder, peak current, pulse on time(Ton).</a:t>
            </a:r>
          </a:p>
          <a:p>
            <a:pPr algn="ctr"/>
            <a:endParaRPr lang="en-IN">
              <a:latin typeface="Times New Roman" panose="02020603050405020304" pitchFamily="18" charset="0"/>
              <a:cs typeface="Times New Roman" panose="02020603050405020304" pitchFamily="18" charset="0"/>
            </a:endParaRPr>
          </a:p>
          <a:p>
            <a:pPr algn="ctr"/>
            <a:r>
              <a:rPr lang="en-IN">
                <a:latin typeface="Times New Roman" panose="02020603050405020304" pitchFamily="18" charset="0"/>
                <a:cs typeface="Times New Roman" panose="02020603050405020304" pitchFamily="18" charset="0"/>
              </a:rPr>
              <a:t>Check whether the Hardness of the work piece is increased or not when powder is mixed.</a:t>
            </a:r>
          </a:p>
        </p:txBody>
      </p:sp>
      <p:sp>
        <p:nvSpPr>
          <p:cNvPr id="4" name="Arrow: Down 3">
            <a:extLst>
              <a:ext uri="{FF2B5EF4-FFF2-40B4-BE49-F238E27FC236}">
                <a16:creationId xmlns:a16="http://schemas.microsoft.com/office/drawing/2014/main" id="{7B4CB11F-1887-78AD-2071-25A39E1F432F}"/>
              </a:ext>
            </a:extLst>
          </p:cNvPr>
          <p:cNvSpPr/>
          <p:nvPr/>
        </p:nvSpPr>
        <p:spPr>
          <a:xfrm>
            <a:off x="5853953" y="2635623"/>
            <a:ext cx="242047" cy="4661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endParaRPr lang="en-IN"/>
          </a:p>
        </p:txBody>
      </p:sp>
      <p:sp>
        <p:nvSpPr>
          <p:cNvPr id="5" name="Arrow: Down 4">
            <a:extLst>
              <a:ext uri="{FF2B5EF4-FFF2-40B4-BE49-F238E27FC236}">
                <a16:creationId xmlns:a16="http://schemas.microsoft.com/office/drawing/2014/main" id="{6843D710-8CB7-DFE1-4E75-3BEA11534940}"/>
              </a:ext>
            </a:extLst>
          </p:cNvPr>
          <p:cNvSpPr/>
          <p:nvPr/>
        </p:nvSpPr>
        <p:spPr>
          <a:xfrm>
            <a:off x="5885329" y="3974164"/>
            <a:ext cx="242047" cy="4661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endParaRPr lang="en-IN"/>
          </a:p>
        </p:txBody>
      </p:sp>
      <p:sp>
        <p:nvSpPr>
          <p:cNvPr id="6" name="Arrow: Down 5">
            <a:extLst>
              <a:ext uri="{FF2B5EF4-FFF2-40B4-BE49-F238E27FC236}">
                <a16:creationId xmlns:a16="http://schemas.microsoft.com/office/drawing/2014/main" id="{84B7AC97-FA49-E806-8493-D09044732A3B}"/>
              </a:ext>
            </a:extLst>
          </p:cNvPr>
          <p:cNvSpPr/>
          <p:nvPr/>
        </p:nvSpPr>
        <p:spPr>
          <a:xfrm>
            <a:off x="5885329" y="5174875"/>
            <a:ext cx="242047" cy="4661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endParaRPr lang="en-IN"/>
          </a:p>
        </p:txBody>
      </p:sp>
    </p:spTree>
    <p:extLst>
      <p:ext uri="{BB962C8B-B14F-4D97-AF65-F5344CB8AC3E}">
        <p14:creationId xmlns:p14="http://schemas.microsoft.com/office/powerpoint/2010/main" val="235285928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57CCF105-EDF8-ABD5-469F-B628CB6B966D}"/>
              </a:ext>
            </a:extLst>
          </p:cNvPr>
          <p:cNvGraphicFramePr>
            <a:graphicFrameLocks noGrp="1"/>
          </p:cNvGraphicFramePr>
          <p:nvPr>
            <p:extLst>
              <p:ext uri="{D42A27DB-BD31-4B8C-83A1-F6EECF244321}">
                <p14:modId xmlns:p14="http://schemas.microsoft.com/office/powerpoint/2010/main" val="3708777741"/>
              </p:ext>
            </p:extLst>
          </p:nvPr>
        </p:nvGraphicFramePr>
        <p:xfrm>
          <a:off x="2011772" y="3573016"/>
          <a:ext cx="8168456" cy="1737360"/>
        </p:xfrm>
        <a:graphic>
          <a:graphicData uri="http://schemas.openxmlformats.org/drawingml/2006/table">
            <a:tbl>
              <a:tblPr firstRow="1" bandRow="1">
                <a:tableStyleId>{5C22544A-7EE6-4342-B048-85BDC9FD1C3A}</a:tableStyleId>
              </a:tblPr>
              <a:tblGrid>
                <a:gridCol w="2042114">
                  <a:extLst>
                    <a:ext uri="{9D8B030D-6E8A-4147-A177-3AD203B41FA5}">
                      <a16:colId xmlns:a16="http://schemas.microsoft.com/office/drawing/2014/main" val="2820689605"/>
                    </a:ext>
                  </a:extLst>
                </a:gridCol>
                <a:gridCol w="2042114">
                  <a:extLst>
                    <a:ext uri="{9D8B030D-6E8A-4147-A177-3AD203B41FA5}">
                      <a16:colId xmlns:a16="http://schemas.microsoft.com/office/drawing/2014/main" val="1173473578"/>
                    </a:ext>
                  </a:extLst>
                </a:gridCol>
                <a:gridCol w="2042114">
                  <a:extLst>
                    <a:ext uri="{9D8B030D-6E8A-4147-A177-3AD203B41FA5}">
                      <a16:colId xmlns:a16="http://schemas.microsoft.com/office/drawing/2014/main" val="3908557678"/>
                    </a:ext>
                  </a:extLst>
                </a:gridCol>
                <a:gridCol w="2042114">
                  <a:extLst>
                    <a:ext uri="{9D8B030D-6E8A-4147-A177-3AD203B41FA5}">
                      <a16:colId xmlns:a16="http://schemas.microsoft.com/office/drawing/2014/main" val="2809118194"/>
                    </a:ext>
                  </a:extLst>
                </a:gridCol>
              </a:tblGrid>
              <a:tr h="303192">
                <a:tc>
                  <a:txBody>
                    <a:bodyPr/>
                    <a:lstStyle/>
                    <a:p>
                      <a:pPr algn="ctr"/>
                      <a:r>
                        <a:rPr lang="en-IN" dirty="0">
                          <a:latin typeface="Times New Roman" panose="02020603050405020304" pitchFamily="18" charset="0"/>
                          <a:cs typeface="Times New Roman" panose="02020603050405020304" pitchFamily="18" charset="0"/>
                        </a:rPr>
                        <a:t>Parameters</a:t>
                      </a:r>
                    </a:p>
                  </a:txBody>
                  <a:tcPr/>
                </a:tc>
                <a:tc>
                  <a:txBody>
                    <a:bodyPr/>
                    <a:lstStyle/>
                    <a:p>
                      <a:pPr algn="ctr"/>
                      <a:r>
                        <a:rPr lang="en-IN">
                          <a:latin typeface="Times New Roman" panose="02020603050405020304" pitchFamily="18" charset="0"/>
                          <a:cs typeface="Times New Roman" panose="02020603050405020304" pitchFamily="18" charset="0"/>
                        </a:rPr>
                        <a:t>Level 1</a:t>
                      </a:r>
                    </a:p>
                  </a:txBody>
                  <a:tcPr/>
                </a:tc>
                <a:tc>
                  <a:txBody>
                    <a:bodyPr/>
                    <a:lstStyle/>
                    <a:p>
                      <a:pPr algn="ctr"/>
                      <a:r>
                        <a:rPr lang="en-IN">
                          <a:latin typeface="Times New Roman" panose="02020603050405020304" pitchFamily="18" charset="0"/>
                          <a:cs typeface="Times New Roman" panose="02020603050405020304" pitchFamily="18" charset="0"/>
                        </a:rPr>
                        <a:t>Level 2</a:t>
                      </a:r>
                    </a:p>
                  </a:txBody>
                  <a:tcPr/>
                </a:tc>
                <a:tc>
                  <a:txBody>
                    <a:bodyPr/>
                    <a:lstStyle/>
                    <a:p>
                      <a:pPr algn="ctr"/>
                      <a:r>
                        <a:rPr lang="en-IN">
                          <a:latin typeface="Times New Roman" panose="02020603050405020304" pitchFamily="18" charset="0"/>
                          <a:cs typeface="Times New Roman" panose="02020603050405020304" pitchFamily="18" charset="0"/>
                        </a:rPr>
                        <a:t>Level 3</a:t>
                      </a:r>
                    </a:p>
                  </a:txBody>
                  <a:tcPr/>
                </a:tc>
                <a:extLst>
                  <a:ext uri="{0D108BD9-81ED-4DB2-BD59-A6C34878D82A}">
                    <a16:rowId xmlns:a16="http://schemas.microsoft.com/office/drawing/2014/main" val="3645309177"/>
                  </a:ext>
                </a:extLst>
              </a:tr>
              <a:tr h="303192">
                <a:tc>
                  <a:txBody>
                    <a:bodyPr/>
                    <a:lstStyle/>
                    <a:p>
                      <a:pPr algn="ctr"/>
                      <a:r>
                        <a:rPr lang="en-IN">
                          <a:latin typeface="Times New Roman" panose="02020603050405020304" pitchFamily="18" charset="0"/>
                          <a:cs typeface="Times New Roman" panose="02020603050405020304" pitchFamily="18" charset="0"/>
                        </a:rPr>
                        <a:t>Concentration (g/l)</a:t>
                      </a:r>
                    </a:p>
                  </a:txBody>
                  <a:tcPr/>
                </a:tc>
                <a:tc>
                  <a:txBody>
                    <a:bodyPr/>
                    <a:lstStyle/>
                    <a:p>
                      <a:pPr algn="ctr"/>
                      <a:r>
                        <a:rPr lang="en-IN">
                          <a:latin typeface="Times New Roman" panose="02020603050405020304" pitchFamily="18" charset="0"/>
                          <a:cs typeface="Times New Roman" panose="02020603050405020304" pitchFamily="18" charset="0"/>
                        </a:rPr>
                        <a:t>0</a:t>
                      </a:r>
                    </a:p>
                  </a:txBody>
                  <a:tcPr/>
                </a:tc>
                <a:tc>
                  <a:txBody>
                    <a:bodyPr/>
                    <a:lstStyle/>
                    <a:p>
                      <a:pPr algn="ctr"/>
                      <a:r>
                        <a:rPr lang="en-IN">
                          <a:latin typeface="Times New Roman" panose="02020603050405020304" pitchFamily="18" charset="0"/>
                          <a:cs typeface="Times New Roman" panose="02020603050405020304" pitchFamily="18" charset="0"/>
                        </a:rPr>
                        <a:t>3</a:t>
                      </a:r>
                    </a:p>
                  </a:txBody>
                  <a:tcPr/>
                </a:tc>
                <a:tc>
                  <a:txBody>
                    <a:bodyPr/>
                    <a:lstStyle/>
                    <a:p>
                      <a:pPr algn="ctr"/>
                      <a:r>
                        <a:rPr lang="en-IN" dirty="0">
                          <a:latin typeface="Times New Roman" panose="02020603050405020304" pitchFamily="18" charset="0"/>
                          <a:cs typeface="Times New Roman" panose="02020603050405020304" pitchFamily="18" charset="0"/>
                        </a:rPr>
                        <a:t>6</a:t>
                      </a:r>
                    </a:p>
                  </a:txBody>
                  <a:tcPr/>
                </a:tc>
                <a:extLst>
                  <a:ext uri="{0D108BD9-81ED-4DB2-BD59-A6C34878D82A}">
                    <a16:rowId xmlns:a16="http://schemas.microsoft.com/office/drawing/2014/main" val="1710148005"/>
                  </a:ext>
                </a:extLst>
              </a:tr>
              <a:tr h="530585">
                <a:tc>
                  <a:txBody>
                    <a:bodyPr/>
                    <a:lstStyle/>
                    <a:p>
                      <a:pPr algn="ctr"/>
                      <a:r>
                        <a:rPr lang="en-IN">
                          <a:latin typeface="Times New Roman" panose="02020603050405020304" pitchFamily="18" charset="0"/>
                          <a:cs typeface="Times New Roman" panose="02020603050405020304" pitchFamily="18" charset="0"/>
                        </a:rPr>
                        <a:t>Discharge current (A)</a:t>
                      </a:r>
                    </a:p>
                  </a:txBody>
                  <a:tcPr/>
                </a:tc>
                <a:tc>
                  <a:txBody>
                    <a:bodyPr/>
                    <a:lstStyle/>
                    <a:p>
                      <a:pPr algn="ctr"/>
                      <a:r>
                        <a:rPr lang="en-IN">
                          <a:latin typeface="Times New Roman" panose="02020603050405020304" pitchFamily="18" charset="0"/>
                          <a:cs typeface="Times New Roman" panose="02020603050405020304" pitchFamily="18" charset="0"/>
                        </a:rPr>
                        <a:t>2</a:t>
                      </a:r>
                    </a:p>
                  </a:txBody>
                  <a:tcPr/>
                </a:tc>
                <a:tc>
                  <a:txBody>
                    <a:bodyPr/>
                    <a:lstStyle/>
                    <a:p>
                      <a:pPr algn="ctr"/>
                      <a:r>
                        <a:rPr lang="en-IN">
                          <a:latin typeface="Times New Roman" panose="02020603050405020304" pitchFamily="18" charset="0"/>
                          <a:cs typeface="Times New Roman" panose="02020603050405020304" pitchFamily="18" charset="0"/>
                        </a:rPr>
                        <a:t>4</a:t>
                      </a:r>
                    </a:p>
                  </a:txBody>
                  <a:tcPr/>
                </a:tc>
                <a:tc>
                  <a:txBody>
                    <a:bodyPr/>
                    <a:lstStyle/>
                    <a:p>
                      <a:pPr algn="ctr"/>
                      <a:r>
                        <a:rPr lang="en-IN">
                          <a:latin typeface="Times New Roman" panose="02020603050405020304" pitchFamily="18" charset="0"/>
                          <a:cs typeface="Times New Roman" panose="02020603050405020304" pitchFamily="18" charset="0"/>
                        </a:rPr>
                        <a:t>6</a:t>
                      </a:r>
                    </a:p>
                  </a:txBody>
                  <a:tcPr/>
                </a:tc>
                <a:extLst>
                  <a:ext uri="{0D108BD9-81ED-4DB2-BD59-A6C34878D82A}">
                    <a16:rowId xmlns:a16="http://schemas.microsoft.com/office/drawing/2014/main" val="3980802629"/>
                  </a:ext>
                </a:extLst>
              </a:tr>
              <a:tr h="303192">
                <a:tc>
                  <a:txBody>
                    <a:bodyPr/>
                    <a:lstStyle/>
                    <a:p>
                      <a:pPr algn="ctr"/>
                      <a:r>
                        <a:rPr lang="en-IN">
                          <a:latin typeface="Times New Roman" panose="02020603050405020304" pitchFamily="18" charset="0"/>
                          <a:cs typeface="Times New Roman" panose="02020603050405020304" pitchFamily="18" charset="0"/>
                        </a:rPr>
                        <a:t>Pulse on Time (</a:t>
                      </a:r>
                      <a:r>
                        <a:rPr lang="en-IN" sz="1800" kern="1200" err="1">
                          <a:solidFill>
                            <a:schemeClr val="dk1"/>
                          </a:solidFill>
                          <a:effectLst/>
                          <a:latin typeface="+mn-lt"/>
                          <a:ea typeface="+mn-ea"/>
                          <a:cs typeface="+mn-cs"/>
                        </a:rPr>
                        <a:t>μs</a:t>
                      </a:r>
                      <a:r>
                        <a:rPr lang="en-IN" sz="1800" kern="1200">
                          <a:solidFill>
                            <a:schemeClr val="dk1"/>
                          </a:solidFill>
                          <a:effectLst/>
                          <a:latin typeface="Times New Roman" panose="02020603050405020304" pitchFamily="18" charset="0"/>
                          <a:ea typeface="+mn-ea"/>
                          <a:cs typeface="Times New Roman" panose="02020603050405020304" pitchFamily="18" charset="0"/>
                        </a:rPr>
                        <a:t>)</a:t>
                      </a:r>
                      <a:endParaRPr lang="en-IN">
                        <a:latin typeface="Times New Roman" panose="02020603050405020304" pitchFamily="18" charset="0"/>
                        <a:cs typeface="Times New Roman" panose="02020603050405020304" pitchFamily="18" charset="0"/>
                      </a:endParaRPr>
                    </a:p>
                  </a:txBody>
                  <a:tcPr/>
                </a:tc>
                <a:tc>
                  <a:txBody>
                    <a:bodyPr/>
                    <a:lstStyle/>
                    <a:p>
                      <a:pPr algn="ctr"/>
                      <a:r>
                        <a:rPr lang="en-IN">
                          <a:latin typeface="Times New Roman" panose="02020603050405020304" pitchFamily="18" charset="0"/>
                          <a:cs typeface="Times New Roman" panose="02020603050405020304" pitchFamily="18" charset="0"/>
                        </a:rPr>
                        <a:t>10</a:t>
                      </a:r>
                    </a:p>
                  </a:txBody>
                  <a:tcPr/>
                </a:tc>
                <a:tc>
                  <a:txBody>
                    <a:bodyPr/>
                    <a:lstStyle/>
                    <a:p>
                      <a:pPr algn="ctr"/>
                      <a:r>
                        <a:rPr lang="en-IN">
                          <a:latin typeface="Times New Roman" panose="02020603050405020304" pitchFamily="18" charset="0"/>
                          <a:cs typeface="Times New Roman" panose="02020603050405020304" pitchFamily="18" charset="0"/>
                        </a:rPr>
                        <a:t>30</a:t>
                      </a:r>
                    </a:p>
                  </a:txBody>
                  <a:tcPr/>
                </a:tc>
                <a:tc>
                  <a:txBody>
                    <a:bodyPr/>
                    <a:lstStyle/>
                    <a:p>
                      <a:pPr algn="ctr"/>
                      <a:r>
                        <a:rPr lang="en-IN" dirty="0">
                          <a:latin typeface="Times New Roman" panose="02020603050405020304" pitchFamily="18" charset="0"/>
                          <a:cs typeface="Times New Roman" panose="02020603050405020304" pitchFamily="18" charset="0"/>
                        </a:rPr>
                        <a:t>50</a:t>
                      </a:r>
                    </a:p>
                  </a:txBody>
                  <a:tcPr/>
                </a:tc>
                <a:extLst>
                  <a:ext uri="{0D108BD9-81ED-4DB2-BD59-A6C34878D82A}">
                    <a16:rowId xmlns:a16="http://schemas.microsoft.com/office/drawing/2014/main" val="301855510"/>
                  </a:ext>
                </a:extLst>
              </a:tr>
            </a:tbl>
          </a:graphicData>
        </a:graphic>
      </p:graphicFrame>
      <p:sp>
        <p:nvSpPr>
          <p:cNvPr id="3" name="Rectangle 2">
            <a:extLst>
              <a:ext uri="{FF2B5EF4-FFF2-40B4-BE49-F238E27FC236}">
                <a16:creationId xmlns:a16="http://schemas.microsoft.com/office/drawing/2014/main" id="{9EC183CA-127C-3E43-A1CB-DC4E689A1457}"/>
              </a:ext>
            </a:extLst>
          </p:cNvPr>
          <p:cNvSpPr/>
          <p:nvPr/>
        </p:nvSpPr>
        <p:spPr>
          <a:xfrm>
            <a:off x="911424" y="2492896"/>
            <a:ext cx="3509294" cy="584775"/>
          </a:xfrm>
          <a:prstGeom prst="rect">
            <a:avLst/>
          </a:prstGeom>
          <a:noFill/>
        </p:spPr>
        <p:txBody>
          <a:bodyPr wrap="none" lIns="91440" tIns="45720" rIns="91440" bIns="4572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dirty="0">
                <a:ln w="0"/>
                <a:solidFill>
                  <a:schemeClr val="accent1"/>
                </a:solidFill>
                <a:effectLst>
                  <a:outerShdw blurRad="38100" dist="25400" dir="5400000" algn="ctr" rotWithShape="0">
                    <a:srgbClr val="6E747A">
                      <a:alpha val="43000"/>
                    </a:srgbClr>
                  </a:outerShdw>
                </a:effectLst>
                <a:latin typeface="Arial" pitchFamily="34" charset="0"/>
                <a:cs typeface="Arial" pitchFamily="34" charset="0"/>
              </a:rPr>
              <a:t>Parameters Level:</a:t>
            </a:r>
            <a:endParaRPr lang="en-US" sz="3200" b="0" cap="none" spc="0" dirty="0">
              <a:ln w="0"/>
              <a:solidFill>
                <a:schemeClr val="accent1"/>
              </a:solidFill>
              <a:effectLst>
                <a:outerShdw blurRad="38100" dist="25400" dir="5400000" algn="ctr" rotWithShape="0">
                  <a:srgbClr val="6E747A">
                    <a:alpha val="43000"/>
                  </a:srgbClr>
                </a:outerShdw>
              </a:effectLst>
              <a:latin typeface="Arial" pitchFamily="34" charset="0"/>
              <a:cs typeface="Arial" pitchFamily="34" charset="0"/>
            </a:endParaRPr>
          </a:p>
        </p:txBody>
      </p:sp>
      <p:sp>
        <p:nvSpPr>
          <p:cNvPr id="4" name="TextBox 3">
            <a:extLst>
              <a:ext uri="{FF2B5EF4-FFF2-40B4-BE49-F238E27FC236}">
                <a16:creationId xmlns:a16="http://schemas.microsoft.com/office/drawing/2014/main" id="{D7ADA815-D4EE-FD4D-553E-FEBE629E57AD}"/>
              </a:ext>
            </a:extLst>
          </p:cNvPr>
          <p:cNvSpPr txBox="1"/>
          <p:nvPr/>
        </p:nvSpPr>
        <p:spPr>
          <a:xfrm>
            <a:off x="3719736" y="908720"/>
            <a:ext cx="5400600" cy="584775"/>
          </a:xfrm>
          <a:prstGeom prst="rect">
            <a:avLst/>
          </a:prstGeom>
          <a:noFill/>
        </p:spPr>
        <p:txBody>
          <a:bodyPr wrap="square" rtlCol="0">
            <a:spAutoFit/>
          </a:bodyPr>
          <a:lstStyle/>
          <a:p>
            <a:pPr algn="ctr"/>
            <a:r>
              <a:rPr lang="en-US" sz="3200" dirty="0">
                <a:latin typeface="Arial" panose="020B0604020202020204" pitchFamily="34" charset="0"/>
                <a:cs typeface="Arial" panose="020B0604020202020204" pitchFamily="34" charset="0"/>
              </a:rPr>
              <a:t>RESULTS</a:t>
            </a:r>
            <a:endParaRPr lang="en-IN"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962098"/>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16"/>
  <p:tag name="AS_OS" val="Unix 5.15.0.1031"/>
  <p:tag name="AS_RELEASE_DATE" val="2022.10.14"/>
  <p:tag name="AS_TITLE" val="Aspose.Slides for .NET5"/>
  <p:tag name="AS_VERSION" val="22.1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1110</Words>
  <Application>Microsoft Office PowerPoint</Application>
  <PresentationFormat>Widescreen</PresentationFormat>
  <Paragraphs>234</Paragraphs>
  <Slides>21</Slides>
  <Notes>0</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21</vt:i4>
      </vt:variant>
    </vt:vector>
  </HeadingPairs>
  <TitlesOfParts>
    <vt:vector size="31" baseType="lpstr">
      <vt:lpstr>Arial</vt:lpstr>
      <vt:lpstr>Calibri</vt:lpstr>
      <vt:lpstr>Calibri Light</vt:lpstr>
      <vt:lpstr>Segoe UI</vt:lpstr>
      <vt:lpstr>Times New Roman</vt:lpstr>
      <vt:lpstr>Wingdings</vt:lpstr>
      <vt:lpstr>Office Theme</vt:lpstr>
      <vt:lpstr>Office Theme</vt:lpstr>
      <vt:lpstr>Custom Design</vt:lpstr>
      <vt:lpstr>Office Theme</vt:lpstr>
      <vt:lpstr>INVESTIGATION OF SURFACE INTEGRITY OF POWDER MIXED EDM OF NICKEL-BASED SUPER ALLOY USING CHROMIUM POWDER </vt:lpstr>
      <vt:lpstr>OVERVIEW</vt:lpstr>
      <vt:lpstr>INTRODUCTION:</vt:lpstr>
      <vt:lpstr>PROBLEM STATEMENT:</vt:lpstr>
      <vt:lpstr>OBJECTIVE:</vt:lpstr>
      <vt:lpstr>PowerPoint Presentation</vt:lpstr>
      <vt:lpstr>METHODOLOGY FOR SURFACE ROUGHNESS</vt:lpstr>
      <vt:lpstr>METHODOLOGY FOR MICRO HARDNESS</vt:lpstr>
      <vt:lpstr>PowerPoint Presentation</vt:lpstr>
      <vt:lpstr>PowerPoint Presentation</vt:lpstr>
      <vt:lpstr>MODEL SUMMARY OF SURFACE ROUGHNESS</vt:lpstr>
      <vt:lpstr>SURFACE PLOT OF SURFACE ROUGHNESS VS PEAK CURRENT, CONCENTRATION OF POWDER</vt:lpstr>
      <vt:lpstr>SURFACE PLOT OF SURFACE ROUGHNESS VS PULSE ON TIME(Ton), CONCENTRATION OF POWDER.</vt:lpstr>
      <vt:lpstr>SURFACE PLOT OF SURFACE ROUGHNESS VS PULSE ON TIME(Ton), PEAK CURRENT.</vt:lpstr>
      <vt:lpstr>PowerPoint Presentation</vt:lpstr>
      <vt:lpstr>MODEL SUMMARY OF MICRO HARDNESS</vt:lpstr>
      <vt:lpstr>MICRO HARDNESS VS PEAK CURRENT, CONCENTRATION OF POWDER</vt:lpstr>
      <vt:lpstr>MICRO HARDNESS VS PULSE ON TIME(Ton), CONCENTRATION OF POWDER </vt:lpstr>
      <vt:lpstr>MICRO HARDNESS VS PULSE ON TIME (Ton), PEAK CURRENT</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INVESTIGATION OF SURFACE ROUGHNESS , MICRO HARDNESS &amp; STRUCTURAL ANALYSIS OF POWDER MIXED EDM OF NICKEL-BASED SUPER ALLOY USING CHROMIUM POWDER </dc:title>
  <cp:lastModifiedBy>sai pranee</cp:lastModifiedBy>
  <cp:revision>7</cp:revision>
  <cp:lastPrinted>2023-05-17T15:53:33Z</cp:lastPrinted>
  <dcterms:created xsi:type="dcterms:W3CDTF">2023-05-17T15:53:33Z</dcterms:created>
  <dcterms:modified xsi:type="dcterms:W3CDTF">2023-05-19T07:34:02Z</dcterms:modified>
</cp:coreProperties>
</file>