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006-F5E0-6C60-C021-8C57B6F6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5332-6679-96A9-6A0D-28019AF80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A1BD-F476-E54F-31D0-12D328A6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C66B-B8D8-0327-706B-C304FA80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5443-B6C9-E525-4950-71A0CB8B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5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F363-6486-D240-7864-C09FCB05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DE6B-EC46-0D22-6000-33B73A3F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BEB0-AEC5-92CF-2181-FAEB3604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219D-33EC-1C35-1987-08A26AD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7360-3193-5DA8-8F59-B147F3A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9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129A4-A302-B734-0A81-A4D4C91A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55C3-33C0-6BDA-F5C0-476578D9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2777-2B30-73D0-6DFF-66A9D2F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F0CA-A64B-5AF5-3995-799501E6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6F25-47F1-27E9-DA08-D7F5FF6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EA4-9DD5-FE10-F801-DC7A1963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B28C-0144-35F1-4C35-FAA2376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D827-1A31-C066-ED30-F63670C3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7208-7D34-DE1B-975E-3794605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809A-56E9-A9C6-C8FE-0D95BBD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AA5E-D768-F431-437D-AA927CFD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1E59E-A741-38D1-924E-C38B1E54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BAD1-E005-429A-C671-482976E8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F1A1-90F6-C9E9-0FCC-AFFEAE3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6865-F323-EC93-7122-523ED29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1C3F-38EB-C0CA-ECA5-31D10C62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4355-4D56-AC3C-EE6F-05DDDCAF6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43C18-29FA-0FB3-2834-B358AF49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D260-3E38-6AD3-5666-D329DD02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BBA0-A6AA-129F-7AD6-B11940CD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6FCF9-4FC5-D127-DBE1-519CEACB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A0D9-B327-D427-640F-BAC5253D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FEE5-9071-90E2-AA16-A86817E7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BE636-2F83-EE5A-513E-E20755949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1AB7A-51F4-DD92-9DBB-E930E825D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22BA-7DCA-197D-6895-01C67EEBC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8E7D-A4AD-BA87-F214-AE49CDF9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2FFF7-D587-8FDF-8C01-119495C5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7D2AD-23CF-85B7-C192-F9FA1A7A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9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512-5B7A-736B-D123-A00F079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6EA29-24A4-8A06-8877-68CCFAFB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14531-7344-4616-7785-CB2A16B2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AE51E-6C10-B0D3-867B-5C13232E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1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89A4-83B8-C6D7-9750-CED53819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A3843-D059-3F35-6BEA-4E487A62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B8AB-45A2-21C3-DA7B-3EB9AEF1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B412-EF12-10BD-EC7C-4D20BE7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4BD4-5001-30C0-B28B-05D4900B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DAD0-3330-DA86-5E41-575019E2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902B0-B854-5B5F-A833-DCFCC7CF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9D4F-F0B1-5423-410E-7D8DADE5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E0B7-EEE1-1634-FDC7-6C1E721D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64D5-84E4-1AD6-0E06-1CA5F42E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D58F-72C6-8791-85AD-FE1FA56F2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C154-32C6-26D7-4587-612FAD39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E50A-2819-0BA8-B761-7F9EFD3E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ADB3-79AC-7158-2790-3EF2F8E3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1862-47A8-5244-885B-43E0E154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15870-DE91-C9E3-67DA-1F836E9D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0E74-FB65-10D0-83CF-183AE72E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9F50-41E4-04AA-3F7F-307BAAB58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63EB-47DC-4BA6-AB6F-40C71112E634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2296-9E8C-9191-C56E-C2152D593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7675-C0FA-2EEF-7685-1F42426CE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1357-3DE9-4A47-8342-4FB983FD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1F05-70BE-71D1-FD01-AB2380DD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6" y="2454441"/>
            <a:ext cx="9541844" cy="1055521"/>
          </a:xfrm>
        </p:spPr>
        <p:txBody>
          <a:bodyPr/>
          <a:lstStyle/>
          <a:p>
            <a:r>
              <a:rPr lang="en-IN" sz="4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MADHAV SALES REPORT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4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FFB1-1876-C427-E6B9-09BAB190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WHAT IS POWER BI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0ED6-1F9B-840E-267F-D29CFC48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6079"/>
            <a:ext cx="9807341" cy="27046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/>
              <a:t>Power BI is a business Intelligence and Data Visualization tool that converts data from various data sources into interactive dashboards and analysis reports .</a:t>
            </a:r>
          </a:p>
        </p:txBody>
      </p:sp>
    </p:spTree>
    <p:extLst>
      <p:ext uri="{BB962C8B-B14F-4D97-AF65-F5344CB8AC3E}">
        <p14:creationId xmlns:p14="http://schemas.microsoft.com/office/powerpoint/2010/main" val="26068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21C8-ED81-B4B6-22D3-7D4EF70A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8A32-0AE1-84B7-AFE0-1B45FBFF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51"/>
            <a:ext cx="10515600" cy="17614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/>
              <a:t>Owner of Madhav Store wants us to help them create a dashboard to track and </a:t>
            </a:r>
            <a:r>
              <a:rPr lang="en-IN" sz="3600" dirty="0" err="1"/>
              <a:t>analyze</a:t>
            </a:r>
            <a:r>
              <a:rPr lang="en-IN" sz="3600" dirty="0"/>
              <a:t> their online sales across India .</a:t>
            </a:r>
          </a:p>
        </p:txBody>
      </p:sp>
    </p:spTree>
    <p:extLst>
      <p:ext uri="{BB962C8B-B14F-4D97-AF65-F5344CB8AC3E}">
        <p14:creationId xmlns:p14="http://schemas.microsoft.com/office/powerpoint/2010/main" val="388359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67B0-AEED-7597-79BD-D43CBD35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PROJECT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E153-0833-103A-E31E-CD83D375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200" dirty="0"/>
              <a:t>Create interactive dashboard to track and </a:t>
            </a:r>
            <a:r>
              <a:rPr lang="en-IN" sz="3200" dirty="0" err="1"/>
              <a:t>analyze</a:t>
            </a:r>
            <a:r>
              <a:rPr lang="en-IN" sz="3200" dirty="0"/>
              <a:t> online sales data.</a:t>
            </a:r>
          </a:p>
          <a:p>
            <a:pPr algn="just"/>
            <a:r>
              <a:rPr lang="en-IN" sz="3200" dirty="0"/>
              <a:t>Used complex parameters to drill down in a worksheet and customization using filters and slicers .</a:t>
            </a:r>
          </a:p>
          <a:p>
            <a:pPr algn="just"/>
            <a:r>
              <a:rPr lang="en-IN" sz="3200" dirty="0"/>
              <a:t>Created connection , join new tables , calculations to manipulate the data and enable user driven parameters for visualizations .</a:t>
            </a:r>
          </a:p>
          <a:p>
            <a:pPr algn="just"/>
            <a:r>
              <a:rPr lang="en-IN" sz="3200" dirty="0"/>
              <a:t>Used different types of customized visualization ( bar chart , pie chart , clustered bar chart ,slicers ,etc) .</a:t>
            </a:r>
          </a:p>
        </p:txBody>
      </p:sp>
    </p:spTree>
    <p:extLst>
      <p:ext uri="{BB962C8B-B14F-4D97-AF65-F5344CB8AC3E}">
        <p14:creationId xmlns:p14="http://schemas.microsoft.com/office/powerpoint/2010/main" val="78172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MADHAV SALES REPORT</vt:lpstr>
      <vt:lpstr>WHAT IS POWER BI ?</vt:lpstr>
      <vt:lpstr>OBJECTIVE OF PROJECT</vt:lpstr>
      <vt:lpstr>PROJECT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MADHAV SALES REPORT</dc:title>
  <dc:creator>RA2111003020071</dc:creator>
  <cp:lastModifiedBy>RA2111003020071</cp:lastModifiedBy>
  <cp:revision>1</cp:revision>
  <dcterms:created xsi:type="dcterms:W3CDTF">2023-12-29T12:17:34Z</dcterms:created>
  <dcterms:modified xsi:type="dcterms:W3CDTF">2023-12-29T12:17:42Z</dcterms:modified>
</cp:coreProperties>
</file>