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32" r:id="rId1"/>
  </p:sldMasterIdLst>
  <p:notesMasterIdLst>
    <p:notesMasterId r:id="rId25"/>
  </p:notesMasterIdLst>
  <p:sldIdLst>
    <p:sldId id="256" r:id="rId2"/>
    <p:sldId id="257" r:id="rId3"/>
    <p:sldId id="258" r:id="rId4"/>
    <p:sldId id="271" r:id="rId5"/>
    <p:sldId id="259" r:id="rId6"/>
    <p:sldId id="279" r:id="rId7"/>
    <p:sldId id="280" r:id="rId8"/>
    <p:sldId id="281" r:id="rId9"/>
    <p:sldId id="273" r:id="rId10"/>
    <p:sldId id="274" r:id="rId11"/>
    <p:sldId id="275" r:id="rId12"/>
    <p:sldId id="276" r:id="rId13"/>
    <p:sldId id="277" r:id="rId14"/>
    <p:sldId id="264" r:id="rId15"/>
    <p:sldId id="265" r:id="rId16"/>
    <p:sldId id="266" r:id="rId17"/>
    <p:sldId id="267" r:id="rId18"/>
    <p:sldId id="278" r:id="rId19"/>
    <p:sldId id="268" r:id="rId20"/>
    <p:sldId id="269" r:id="rId21"/>
    <p:sldId id="270" r:id="rId22"/>
    <p:sldId id="262" r:id="rId23"/>
    <p:sldId id="263" r:id="rId24"/>
  </p:sldIdLst>
  <p:sldSz cx="9144000" cy="6858000" type="screen4x3"/>
  <p:notesSz cx="6858000" cy="9144000"/>
  <p:embeddedFontLst>
    <p:embeddedFont>
      <p:font typeface="Calibri" pitchFamily="34" charset="0"/>
      <p:regular r:id="rId26"/>
      <p:bold r:id="rId27"/>
      <p:italic r:id="rId28"/>
      <p:boldItalic r:id="rId2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BCC9ED-840B-45B2-96D7-67C6F98FDA00}" type="datetimeFigureOut">
              <a:rPr lang="en-US" smtClean="0"/>
              <a:pPr/>
              <a:t>5/3/2018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6EE4CE-795B-4CA8-8B2D-E1B09C73633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cụ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tách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cụ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gán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nhãn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loại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cụ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tích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cú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pháp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cụ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xác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tên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,...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6EE4CE-795B-4CA8-8B2D-E1B09C736335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cụ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tách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cụ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gán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nhãn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loại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cụ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tích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cú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pháp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cụ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xác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tên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,...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6EE4CE-795B-4CA8-8B2D-E1B09C736335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</a:defRPr>
            </a:lvl1pPr>
          </a:lstStyle>
          <a:p>
            <a:fld id="{1D8BD707-D9CF-40AE-B4C6-C98DA3205C09}" type="datetimeFigureOut">
              <a:rPr lang="en-US" smtClean="0"/>
              <a:pPr/>
              <a:t>5/3/2018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Times New Roman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Times New Roman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Times New Roman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Times New Roman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Times New Roman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0000"/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457200"/>
            <a:ext cx="5105400" cy="533400"/>
          </a:xfrm>
        </p:spPr>
        <p:txBody>
          <a:bodyPr>
            <a:noAutofit/>
          </a:bodyPr>
          <a:lstStyle/>
          <a:p>
            <a:r>
              <a:rPr lang="en-US" sz="1800" dirty="0" smtClean="0">
                <a:cs typeface="Times New Roman" pitchFamily="18" charset="0"/>
              </a:rPr>
              <a:t>TRƯỜNG ĐẠI HỌC KHOA HỌC TỰ NHIÊN </a:t>
            </a:r>
            <a:br>
              <a:rPr lang="en-US" sz="1800" dirty="0" smtClean="0">
                <a:cs typeface="Times New Roman" pitchFamily="18" charset="0"/>
              </a:rPr>
            </a:br>
            <a:r>
              <a:rPr lang="en-US" sz="1800" dirty="0" smtClean="0">
                <a:cs typeface="Times New Roman" pitchFamily="18" charset="0"/>
              </a:rPr>
              <a:t>KHOA TOÁN - CƠ – TIN HỌC</a:t>
            </a:r>
            <a:endParaRPr lang="en-US" sz="1800" dirty="0"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286000"/>
            <a:ext cx="7620000" cy="1676400"/>
          </a:xfrm>
        </p:spPr>
        <p:txBody>
          <a:bodyPr>
            <a:normAutofit fontScale="92500" lnSpcReduction="20000"/>
          </a:bodyPr>
          <a:lstStyle/>
          <a:p>
            <a:r>
              <a:rPr lang="en-US" sz="2400" b="1" dirty="0" smtClean="0">
                <a:solidFill>
                  <a:schemeClr val="tx1"/>
                </a:solidFill>
                <a:cs typeface="Times New Roman" pitchFamily="18" charset="0"/>
              </a:rPr>
              <a:t>HỘI NGHỊ KHOA HỌC SINH VIÊN 2018</a:t>
            </a:r>
          </a:p>
          <a:p>
            <a:endParaRPr lang="en-US" sz="2400" b="1" dirty="0" smtClean="0">
              <a:solidFill>
                <a:schemeClr val="tx1"/>
              </a:solidFill>
              <a:cs typeface="Times New Roman" pitchFamily="18" charset="0"/>
            </a:endParaRPr>
          </a:p>
          <a:p>
            <a:r>
              <a:rPr lang="en-US" sz="3000" b="1" dirty="0" smtClean="0">
                <a:solidFill>
                  <a:schemeClr val="tx1"/>
                </a:solidFill>
                <a:cs typeface="Times New Roman" pitchFamily="18" charset="0"/>
              </a:rPr>
              <a:t>XÂY DỰNG TRANG WEB HỖ TRỢ </a:t>
            </a:r>
          </a:p>
          <a:p>
            <a:r>
              <a:rPr lang="en-US" sz="3000" b="1" dirty="0" smtClean="0">
                <a:solidFill>
                  <a:schemeClr val="tx1"/>
                </a:solidFill>
                <a:cs typeface="Times New Roman" pitchFamily="18" charset="0"/>
              </a:rPr>
              <a:t>CỒNG ĐỒNG XỬ LÝ NGÔN NGỮ TỰ NHIÊN</a:t>
            </a:r>
            <a:endParaRPr lang="en-US" sz="3000" b="1" dirty="0">
              <a:solidFill>
                <a:schemeClr val="tx1"/>
              </a:solidFill>
              <a:cs typeface="Times New Roman" pitchFamily="18" charset="0"/>
            </a:endParaRPr>
          </a:p>
          <a:p>
            <a:endParaRPr lang="en-US" sz="1800" dirty="0">
              <a:cs typeface="Times New Roman" pitchFamily="18" charset="0"/>
            </a:endParaRPr>
          </a:p>
        </p:txBody>
      </p:sp>
      <p:pic>
        <p:nvPicPr>
          <p:cNvPr id="4" name="Picture 3" descr="hu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1400" y="152400"/>
            <a:ext cx="1371600" cy="181737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733800" y="5029200"/>
            <a:ext cx="5410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 smtClean="0">
                <a:latin typeface="Times New Roman" pitchFamily="18" charset="0"/>
              </a:rPr>
              <a:t>Người</a:t>
            </a:r>
            <a:r>
              <a:rPr lang="en-US" sz="2200" dirty="0" smtClean="0">
                <a:latin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</a:rPr>
              <a:t>hướng</a:t>
            </a:r>
            <a:r>
              <a:rPr lang="en-US" sz="2200" dirty="0" smtClean="0">
                <a:latin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</a:rPr>
              <a:t>dẫn</a:t>
            </a:r>
            <a:r>
              <a:rPr lang="en-US" sz="2200" dirty="0" smtClean="0">
                <a:latin typeface="Times New Roman" pitchFamily="18" charset="0"/>
              </a:rPr>
              <a:t>: </a:t>
            </a:r>
            <a:r>
              <a:rPr lang="en-US" sz="2200" dirty="0" err="1" smtClean="0">
                <a:latin typeface="Times New Roman" pitchFamily="18" charset="0"/>
              </a:rPr>
              <a:t>ThS</a:t>
            </a:r>
            <a:r>
              <a:rPr lang="en-US" sz="2200" dirty="0" smtClean="0">
                <a:latin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</a:rPr>
              <a:t>Nguyễn</a:t>
            </a:r>
            <a:r>
              <a:rPr lang="en-US" sz="2200" dirty="0" smtClean="0">
                <a:latin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</a:rPr>
              <a:t>Việt</a:t>
            </a:r>
            <a:r>
              <a:rPr lang="en-US" sz="2200" dirty="0" smtClean="0">
                <a:latin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</a:rPr>
              <a:t>Hùng</a:t>
            </a:r>
            <a:endParaRPr lang="en-US" sz="2200" dirty="0" smtClean="0">
              <a:latin typeface="Times New Roman" pitchFamily="18" charset="0"/>
            </a:endParaRPr>
          </a:p>
          <a:p>
            <a:r>
              <a:rPr lang="en-US" sz="2200" dirty="0" err="1" smtClean="0">
                <a:latin typeface="Times New Roman" pitchFamily="18" charset="0"/>
              </a:rPr>
              <a:t>Sinh</a:t>
            </a:r>
            <a:r>
              <a:rPr lang="en-US" sz="2200" dirty="0" smtClean="0">
                <a:latin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</a:rPr>
              <a:t>viên</a:t>
            </a:r>
            <a:r>
              <a:rPr lang="en-US" sz="2200" dirty="0" smtClean="0">
                <a:latin typeface="Times New Roman" pitchFamily="18" charset="0"/>
              </a:rPr>
              <a:t>: </a:t>
            </a:r>
            <a:r>
              <a:rPr lang="en-US" sz="2200" dirty="0" err="1" smtClean="0">
                <a:latin typeface="Times New Roman" pitchFamily="18" charset="0"/>
              </a:rPr>
              <a:t>Phùng</a:t>
            </a:r>
            <a:r>
              <a:rPr lang="en-US" sz="2200" dirty="0" smtClean="0">
                <a:latin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</a:rPr>
              <a:t>Văn</a:t>
            </a:r>
            <a:r>
              <a:rPr lang="en-US" sz="2200" dirty="0" smtClean="0">
                <a:latin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</a:rPr>
              <a:t>Thành</a:t>
            </a:r>
            <a:endParaRPr lang="en-US" sz="2200" dirty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CÔNG VIỆC TRIỂN KHAI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web </a:t>
            </a:r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 </a:t>
            </a:r>
            <a:r>
              <a:rPr lang="en-US" dirty="0" err="1" smtClean="0"/>
              <a:t>cộng</a:t>
            </a:r>
            <a:r>
              <a:rPr lang="en-US" dirty="0" smtClean="0"/>
              <a:t> </a:t>
            </a:r>
            <a:r>
              <a:rPr lang="en-US" dirty="0" err="1" smtClean="0"/>
              <a:t>đồng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ngôn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nhiên</a:t>
            </a:r>
            <a:endParaRPr lang="en-US" dirty="0" smtClean="0"/>
          </a:p>
          <a:p>
            <a:pPr lvl="1"/>
            <a:r>
              <a:rPr lang="en-US" dirty="0" err="1" smtClean="0"/>
              <a:t>Chia</a:t>
            </a:r>
            <a:r>
              <a:rPr lang="en-US" dirty="0" smtClean="0"/>
              <a:t> </a:t>
            </a:r>
            <a:r>
              <a:rPr lang="en-US" dirty="0" err="1" smtClean="0"/>
              <a:t>sẻ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kho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:</a:t>
            </a:r>
          </a:p>
          <a:p>
            <a:pPr lvl="2"/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sẵn</a:t>
            </a:r>
            <a:r>
              <a:rPr lang="en-US" dirty="0" smtClean="0"/>
              <a:t>.</a:t>
            </a:r>
          </a:p>
          <a:p>
            <a:pPr lvl="2"/>
            <a:r>
              <a:rPr lang="en-US" dirty="0" smtClean="0"/>
              <a:t>Thu </a:t>
            </a:r>
            <a:r>
              <a:rPr lang="en-US" dirty="0" err="1" smtClean="0"/>
              <a:t>thập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cụ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gán</a:t>
            </a:r>
            <a:r>
              <a:rPr lang="en-US" dirty="0" smtClean="0"/>
              <a:t> </a:t>
            </a:r>
            <a:r>
              <a:rPr lang="en-US" dirty="0" err="1" smtClean="0"/>
              <a:t>nhãn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 smtClean="0"/>
          </a:p>
          <a:p>
            <a:pPr lvl="2"/>
            <a:r>
              <a:rPr lang="en-US" dirty="0" err="1" smtClean="0"/>
              <a:t>Gán</a:t>
            </a:r>
            <a:r>
              <a:rPr lang="en-US" dirty="0" smtClean="0"/>
              <a:t> </a:t>
            </a:r>
            <a:r>
              <a:rPr lang="en-US" dirty="0" err="1" smtClean="0"/>
              <a:t>nhãn</a:t>
            </a:r>
            <a:r>
              <a:rPr lang="en-US" dirty="0" smtClean="0"/>
              <a:t> </a:t>
            </a:r>
            <a:r>
              <a:rPr lang="en-US" dirty="0" err="1" smtClean="0"/>
              <a:t>hoàn</a:t>
            </a:r>
            <a:r>
              <a:rPr lang="en-US" dirty="0" smtClean="0"/>
              <a:t> </a:t>
            </a:r>
            <a:r>
              <a:rPr lang="en-US" dirty="0" err="1" smtClean="0"/>
              <a:t>toàn</a:t>
            </a:r>
            <a:r>
              <a:rPr lang="en-US" dirty="0" smtClean="0"/>
              <a:t> </a:t>
            </a:r>
            <a:r>
              <a:rPr lang="en-US" dirty="0" err="1" smtClean="0"/>
              <a:t>thủ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.</a:t>
            </a:r>
          </a:p>
          <a:p>
            <a:pPr lvl="2"/>
            <a:r>
              <a:rPr lang="en-US" dirty="0" err="1" smtClean="0"/>
              <a:t>Gán</a:t>
            </a:r>
            <a:r>
              <a:rPr lang="en-US" dirty="0" smtClean="0"/>
              <a:t> </a:t>
            </a:r>
            <a:r>
              <a:rPr lang="en-US" dirty="0" err="1" smtClean="0"/>
              <a:t>nhãn</a:t>
            </a:r>
            <a:r>
              <a:rPr lang="en-US" dirty="0" smtClean="0"/>
              <a:t> </a:t>
            </a:r>
            <a:r>
              <a:rPr lang="en-US" dirty="0" err="1" smtClean="0"/>
              <a:t>bán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:</a:t>
            </a:r>
          </a:p>
          <a:p>
            <a:pPr lvl="3"/>
            <a:r>
              <a:rPr lang="en-US" dirty="0" smtClean="0"/>
              <a:t>B1: </a:t>
            </a:r>
            <a:r>
              <a:rPr lang="en-US" dirty="0" err="1" smtClean="0"/>
              <a:t>Gán</a:t>
            </a:r>
            <a:r>
              <a:rPr lang="en-US" dirty="0" smtClean="0"/>
              <a:t> </a:t>
            </a:r>
            <a:r>
              <a:rPr lang="en-US" dirty="0" err="1" smtClean="0"/>
              <a:t>nhãn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endParaRPr lang="en-US" dirty="0" smtClean="0"/>
          </a:p>
          <a:p>
            <a:pPr lvl="3"/>
            <a:r>
              <a:rPr lang="en-US" dirty="0" smtClean="0"/>
              <a:t>B2: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chỉnh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KẾT QUẢ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ý </a:t>
            </a:r>
            <a:r>
              <a:rPr lang="en-US" dirty="0" err="1" smtClean="0"/>
              <a:t>tưởng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tách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gán</a:t>
            </a:r>
            <a:r>
              <a:rPr lang="en-US" dirty="0" smtClean="0"/>
              <a:t> </a:t>
            </a:r>
            <a:r>
              <a:rPr lang="en-US" dirty="0" err="1" smtClean="0"/>
              <a:t>nhãn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cú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tình</a:t>
            </a:r>
            <a:r>
              <a:rPr lang="en-US" dirty="0" smtClean="0"/>
              <a:t> </a:t>
            </a:r>
            <a:r>
              <a:rPr lang="en-US" dirty="0" err="1" smtClean="0"/>
              <a:t>cảm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KẾT QUẢ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cụ</a:t>
            </a:r>
            <a:r>
              <a:rPr lang="en-US" dirty="0" smtClean="0"/>
              <a:t> </a:t>
            </a:r>
            <a:r>
              <a:rPr lang="en-US" dirty="0" err="1" smtClean="0"/>
              <a:t>thu</a:t>
            </a:r>
            <a:r>
              <a:rPr lang="en-US" dirty="0" smtClean="0"/>
              <a:t> </a:t>
            </a:r>
            <a:r>
              <a:rPr lang="en-US" dirty="0" err="1" smtClean="0"/>
              <a:t>thập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.</a:t>
            </a:r>
          </a:p>
          <a:p>
            <a:r>
              <a:rPr lang="en-US" dirty="0" smtClean="0"/>
              <a:t>Import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kho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sẵn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phục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Thu </a:t>
            </a:r>
            <a:r>
              <a:rPr lang="en-US" dirty="0" err="1" smtClean="0"/>
              <a:t>thập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web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tiến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KẾT QUẢ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web:</a:t>
            </a:r>
          </a:p>
          <a:p>
            <a:pPr lvl="1"/>
            <a:r>
              <a:rPr lang="en-US" dirty="0" err="1" smtClean="0"/>
              <a:t>Chia</a:t>
            </a:r>
            <a:r>
              <a:rPr lang="en-US" dirty="0" smtClean="0"/>
              <a:t> </a:t>
            </a:r>
            <a:r>
              <a:rPr lang="en-US" dirty="0" err="1" smtClean="0"/>
              <a:t>sẻ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kho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:</a:t>
            </a:r>
          </a:p>
          <a:p>
            <a:pPr lvl="2"/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sẵn</a:t>
            </a:r>
            <a:r>
              <a:rPr lang="en-US" dirty="0" smtClean="0"/>
              <a:t> (</a:t>
            </a:r>
            <a:r>
              <a:rPr lang="en-US" dirty="0" err="1" smtClean="0"/>
              <a:t>Kho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2 </a:t>
            </a:r>
            <a:r>
              <a:rPr lang="en-US" dirty="0" err="1" smtClean="0"/>
              <a:t>triệu</a:t>
            </a:r>
            <a:r>
              <a:rPr lang="en-US" dirty="0" smtClean="0"/>
              <a:t> </a:t>
            </a:r>
            <a:r>
              <a:rPr lang="en-US" dirty="0" err="1" smtClean="0"/>
              <a:t>âm</a:t>
            </a:r>
            <a:r>
              <a:rPr lang="en-US" dirty="0" smtClean="0"/>
              <a:t> </a:t>
            </a:r>
            <a:r>
              <a:rPr lang="en-US" dirty="0" err="1" smtClean="0"/>
              <a:t>tiết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tách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, 10000 </a:t>
            </a:r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gán</a:t>
            </a:r>
            <a:r>
              <a:rPr lang="en-US" dirty="0" smtClean="0"/>
              <a:t> </a:t>
            </a:r>
            <a:r>
              <a:rPr lang="en-US" dirty="0" err="1" smtClean="0"/>
              <a:t>nhãn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, 10000 </a:t>
            </a:r>
            <a:r>
              <a:rPr lang="en-US" dirty="0" err="1" smtClean="0"/>
              <a:t>cây</a:t>
            </a:r>
            <a:r>
              <a:rPr lang="en-US" dirty="0" smtClean="0"/>
              <a:t> </a:t>
            </a:r>
            <a:r>
              <a:rPr lang="en-US" dirty="0" err="1" smtClean="0"/>
              <a:t>cú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).</a:t>
            </a:r>
          </a:p>
          <a:p>
            <a:pPr lvl="2"/>
            <a:r>
              <a:rPr lang="en-US" dirty="0" smtClean="0"/>
              <a:t>Thu </a:t>
            </a:r>
            <a:r>
              <a:rPr lang="en-US" dirty="0" err="1" smtClean="0"/>
              <a:t>thập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foody</a:t>
            </a:r>
            <a:r>
              <a:rPr lang="en-US" dirty="0" smtClean="0"/>
              <a:t>, </a:t>
            </a:r>
            <a:r>
              <a:rPr lang="en-US" dirty="0" err="1" smtClean="0"/>
              <a:t>facebook</a:t>
            </a:r>
            <a:r>
              <a:rPr lang="en-US" dirty="0" smtClean="0"/>
              <a:t>, </a:t>
            </a:r>
            <a:r>
              <a:rPr lang="en-US" dirty="0" err="1" smtClean="0"/>
              <a:t>wikipedia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gán</a:t>
            </a:r>
            <a:r>
              <a:rPr lang="en-US" dirty="0" smtClean="0"/>
              <a:t> </a:t>
            </a:r>
            <a:r>
              <a:rPr lang="en-US" dirty="0" err="1" smtClean="0"/>
              <a:t>nhãn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 smtClean="0"/>
          </a:p>
          <a:p>
            <a:pPr lvl="2"/>
            <a:r>
              <a:rPr lang="en-US" dirty="0" err="1" smtClean="0"/>
              <a:t>Gán</a:t>
            </a:r>
            <a:r>
              <a:rPr lang="en-US" dirty="0" smtClean="0"/>
              <a:t> </a:t>
            </a:r>
            <a:r>
              <a:rPr lang="en-US" dirty="0" err="1" smtClean="0"/>
              <a:t>nhãn</a:t>
            </a:r>
            <a:r>
              <a:rPr lang="en-US" dirty="0" smtClean="0"/>
              <a:t> </a:t>
            </a:r>
            <a:r>
              <a:rPr lang="en-US" dirty="0" err="1" smtClean="0"/>
              <a:t>thủ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(</a:t>
            </a:r>
            <a:r>
              <a:rPr lang="en-US" dirty="0" err="1" smtClean="0"/>
              <a:t>Tách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, </a:t>
            </a:r>
            <a:r>
              <a:rPr lang="en-US" dirty="0" err="1" smtClean="0"/>
              <a:t>gán</a:t>
            </a:r>
            <a:r>
              <a:rPr lang="en-US" dirty="0" smtClean="0"/>
              <a:t> </a:t>
            </a:r>
            <a:r>
              <a:rPr lang="en-US" dirty="0" err="1" smtClean="0"/>
              <a:t>nhãn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).</a:t>
            </a:r>
          </a:p>
          <a:p>
            <a:pPr lvl="2"/>
            <a:r>
              <a:rPr lang="en-US" dirty="0" err="1" smtClean="0"/>
              <a:t>Gán</a:t>
            </a:r>
            <a:r>
              <a:rPr lang="en-US" dirty="0" smtClean="0"/>
              <a:t> </a:t>
            </a:r>
            <a:r>
              <a:rPr lang="en-US" dirty="0" err="1" smtClean="0"/>
              <a:t>nhãn</a:t>
            </a:r>
            <a:r>
              <a:rPr lang="en-US" dirty="0" smtClean="0"/>
              <a:t> </a:t>
            </a:r>
            <a:r>
              <a:rPr lang="en-US" dirty="0" err="1" smtClean="0"/>
              <a:t>bán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(</a:t>
            </a:r>
            <a:r>
              <a:rPr lang="en-US" dirty="0" err="1" smtClean="0"/>
              <a:t>Tách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viện</a:t>
            </a:r>
            <a:r>
              <a:rPr lang="en-US" dirty="0" smtClean="0"/>
              <a:t> </a:t>
            </a:r>
            <a:r>
              <a:rPr lang="en-US" dirty="0" smtClean="0"/>
              <a:t>Vitk-tok-5.1</a:t>
            </a:r>
            <a:r>
              <a:rPr lang="en-US" dirty="0" smtClean="0"/>
              <a:t>).</a:t>
            </a:r>
            <a:endParaRPr lang="en-US" dirty="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00" dirty="0" smtClean="0"/>
              <a:t>KẾT QUẢ</a:t>
            </a:r>
            <a:endParaRPr lang="en-US" sz="4200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2057400"/>
            <a:ext cx="8229600" cy="39670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457200" y="1447800"/>
            <a:ext cx="7696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Bộ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cụ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lấy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bình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luận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viết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1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trang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00" dirty="0" smtClean="0"/>
              <a:t>KẾT QUẢ</a:t>
            </a:r>
            <a:endParaRPr lang="en-US" sz="4200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1447800"/>
            <a:ext cx="7696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Bộ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cụ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lấy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1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trang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web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cấu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trúc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trước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2057400"/>
            <a:ext cx="8229600" cy="39791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00" dirty="0" smtClean="0"/>
              <a:t>KẾT QUẢ</a:t>
            </a:r>
            <a:endParaRPr lang="en-US" sz="4200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1447800"/>
            <a:ext cx="7696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Bộ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cụ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lấy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nghĩa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1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bất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kì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wikipedia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12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2362200"/>
            <a:ext cx="8229600" cy="39791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00" dirty="0" smtClean="0"/>
              <a:t>KẾT QUẢ</a:t>
            </a:r>
            <a:endParaRPr lang="en-US" sz="4200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1447800"/>
            <a:ext cx="7696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Giao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diện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chỉnh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sửa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phù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hợp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từng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loại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corpus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14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2133600"/>
            <a:ext cx="8229600" cy="3924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KẾT QUẢ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867579"/>
            <a:ext cx="8229600" cy="399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00" dirty="0" smtClean="0"/>
              <a:t>KẾT QUẢ</a:t>
            </a:r>
            <a:endParaRPr lang="en-US" sz="4200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828800"/>
            <a:ext cx="8229600" cy="39791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00" dirty="0" smtClean="0">
                <a:cs typeface="Times New Roman" pitchFamily="18" charset="0"/>
              </a:rPr>
              <a:t>NỘI DUNG BÁO CÁO</a:t>
            </a:r>
            <a:endParaRPr lang="en-US" sz="4200" dirty="0"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571500"/>
            <a:r>
              <a:rPr lang="en-US" sz="2800" dirty="0" smtClean="0">
                <a:cs typeface="Times New Roman" pitchFamily="18" charset="0"/>
              </a:rPr>
              <a:t>GIỚI THIỆU BÀI TOÁN</a:t>
            </a:r>
          </a:p>
          <a:p>
            <a:pPr marL="571500" indent="-571500"/>
            <a:r>
              <a:rPr lang="en-US" sz="2800" dirty="0" smtClean="0">
                <a:cs typeface="Times New Roman" pitchFamily="18" charset="0"/>
              </a:rPr>
              <a:t>CÔNG VIỆC TRIỂN KHAI</a:t>
            </a:r>
          </a:p>
          <a:p>
            <a:pPr marL="571500" indent="-571500"/>
            <a:r>
              <a:rPr lang="en-US" sz="2800" dirty="0" smtClean="0">
                <a:cs typeface="Times New Roman" pitchFamily="18" charset="0"/>
              </a:rPr>
              <a:t>KẾT QUẢ ĐẠT ĐƯỢC</a:t>
            </a:r>
          </a:p>
          <a:p>
            <a:pPr marL="571500" indent="-571500"/>
            <a:r>
              <a:rPr lang="en-US" sz="2800" dirty="0" smtClean="0">
                <a:cs typeface="Times New Roman" pitchFamily="18" charset="0"/>
              </a:rPr>
              <a:t>HƯỚNG PHÁT TRIỂN</a:t>
            </a:r>
          </a:p>
          <a:p>
            <a:pPr marL="571500" indent="-571500">
              <a:buFont typeface="+mj-lt"/>
              <a:buAutoNum type="romanUcPeriod"/>
            </a:pPr>
            <a:endParaRPr lang="en-US" sz="2800" dirty="0"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00" dirty="0" smtClean="0"/>
              <a:t>KẾT QUẢ</a:t>
            </a:r>
            <a:endParaRPr lang="en-US" sz="4200" dirty="0"/>
          </a:p>
        </p:txBody>
      </p:sp>
      <p:pic>
        <p:nvPicPr>
          <p:cNvPr id="819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876622"/>
            <a:ext cx="8229600" cy="39731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457200" y="1219200"/>
            <a:ext cx="8229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Giao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diện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Frontend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00" dirty="0" smtClean="0"/>
              <a:t>KẾT QUẢ</a:t>
            </a:r>
            <a:endParaRPr lang="en-US" sz="4200" dirty="0"/>
          </a:p>
        </p:txBody>
      </p:sp>
      <p:sp>
        <p:nvSpPr>
          <p:cNvPr id="8" name="TextBox 7"/>
          <p:cNvSpPr txBox="1"/>
          <p:nvPr/>
        </p:nvSpPr>
        <p:spPr>
          <a:xfrm>
            <a:off x="457200" y="1219200"/>
            <a:ext cx="8229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Giao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diện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Frontend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21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867579"/>
            <a:ext cx="8229600" cy="399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00" dirty="0" smtClean="0"/>
              <a:t>HƯỚNG PHÁT TRIỂN</a:t>
            </a:r>
            <a:endParaRPr lang="en-US" sz="4200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1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cụ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ngôn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nhiên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cao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Áp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tăng</a:t>
            </a:r>
            <a:r>
              <a:rPr lang="en-US" dirty="0" smtClean="0"/>
              <a:t> </a:t>
            </a:r>
            <a:r>
              <a:rPr lang="en-US" dirty="0" err="1" smtClean="0"/>
              <a:t>trải</a:t>
            </a:r>
            <a:r>
              <a:rPr lang="en-US" dirty="0" smtClean="0"/>
              <a:t> </a:t>
            </a:r>
            <a:r>
              <a:rPr lang="en-US" dirty="0" err="1" smtClean="0"/>
              <a:t>nghiệm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Nghiên</a:t>
            </a:r>
            <a:r>
              <a:rPr lang="en-US" dirty="0" smtClean="0"/>
              <a:t> </a:t>
            </a:r>
            <a:r>
              <a:rPr lang="en-US" dirty="0" err="1" smtClean="0"/>
              <a:t>cứu</a:t>
            </a:r>
            <a:r>
              <a:rPr lang="en-US" dirty="0" smtClean="0"/>
              <a:t> </a:t>
            </a:r>
            <a:r>
              <a:rPr lang="en-US" dirty="0" err="1" smtClean="0"/>
              <a:t>sâu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cụ</a:t>
            </a:r>
            <a:r>
              <a:rPr lang="en-US" dirty="0" smtClean="0"/>
              <a:t> </a:t>
            </a:r>
            <a:r>
              <a:rPr lang="en-US" dirty="0" err="1" smtClean="0"/>
              <a:t>cũng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cải</a:t>
            </a:r>
            <a:r>
              <a:rPr lang="en-US" dirty="0" smtClean="0"/>
              <a:t> </a:t>
            </a:r>
            <a:r>
              <a:rPr lang="en-US" dirty="0" err="1" smtClean="0"/>
              <a:t>tiến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suất</a:t>
            </a:r>
            <a:r>
              <a:rPr lang="en-US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sz="4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2286000"/>
            <a:ext cx="5105400" cy="22574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00" dirty="0" smtClean="0"/>
              <a:t>GIỚI THIỆU BÀI TOÁN</a:t>
            </a:r>
            <a:endParaRPr lang="en-US" sz="4200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Xử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ngôn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ngữ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nhiên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đang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hướng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nghiên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cứu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tâm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rất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nhiều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ở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Việt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Nam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khó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khăn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gặp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phải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pPr lvl="1"/>
            <a:r>
              <a:rPr lang="en-US" dirty="0" err="1" smtClean="0">
                <a:cs typeface="Times New Roman" pitchFamily="18" charset="0"/>
              </a:rPr>
              <a:t>T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hiếu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hụt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dirty="0" smtClean="0">
                <a:cs typeface="Times New Roman" pitchFamily="18" charset="0"/>
              </a:rPr>
              <a:t>;</a:t>
            </a:r>
            <a:endParaRPr lang="en-US" dirty="0">
              <a:cs typeface="Times New Roman" pitchFamily="18" charset="0"/>
            </a:endParaRPr>
          </a:p>
          <a:p>
            <a:pPr lvl="1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Chưa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tích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hợp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cụ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xử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ngôn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ngữ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nhiên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bố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miễn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phí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cộng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đồng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00" dirty="0" smtClean="0"/>
              <a:t>MỤC TIÊU</a:t>
            </a:r>
            <a:endParaRPr lang="en-US" sz="4200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cs typeface="Times New Roman" pitchFamily="18" charset="0"/>
              </a:rPr>
              <a:t>Xây</a:t>
            </a:r>
            <a:r>
              <a:rPr lang="en-US" dirty="0" smtClean="0">
                <a:cs typeface="Times New Roman" pitchFamily="18" charset="0"/>
              </a:rPr>
              <a:t> </a:t>
            </a:r>
            <a:r>
              <a:rPr lang="en-US" dirty="0" err="1" smtClean="0">
                <a:cs typeface="Times New Roman" pitchFamily="18" charset="0"/>
              </a:rPr>
              <a:t>dựng</a:t>
            </a:r>
            <a:r>
              <a:rPr lang="en-US" dirty="0" smtClean="0">
                <a:cs typeface="Times New Roman" pitchFamily="18" charset="0"/>
              </a:rPr>
              <a:t> </a:t>
            </a:r>
            <a:r>
              <a:rPr lang="en-US" dirty="0" err="1" smtClean="0">
                <a:cs typeface="Times New Roman" pitchFamily="18" charset="0"/>
              </a:rPr>
              <a:t>một</a:t>
            </a:r>
            <a:r>
              <a:rPr lang="en-US" dirty="0" smtClean="0">
                <a:cs typeface="Times New Roman" pitchFamily="18" charset="0"/>
              </a:rPr>
              <a:t> </a:t>
            </a:r>
            <a:r>
              <a:rPr lang="en-US" dirty="0" err="1" smtClean="0">
                <a:cs typeface="Times New Roman" pitchFamily="18" charset="0"/>
              </a:rPr>
              <a:t>trang</a:t>
            </a:r>
            <a:r>
              <a:rPr lang="en-US" dirty="0" smtClean="0">
                <a:cs typeface="Times New Roman" pitchFamily="18" charset="0"/>
              </a:rPr>
              <a:t> web </a:t>
            </a:r>
            <a:r>
              <a:rPr lang="en-US" dirty="0" err="1" smtClean="0">
                <a:cs typeface="Times New Roman" pitchFamily="18" charset="0"/>
              </a:rPr>
              <a:t>hỗ</a:t>
            </a:r>
            <a:r>
              <a:rPr lang="en-US" dirty="0" smtClean="0">
                <a:cs typeface="Times New Roman" pitchFamily="18" charset="0"/>
              </a:rPr>
              <a:t> </a:t>
            </a:r>
            <a:r>
              <a:rPr lang="en-US" dirty="0" err="1" smtClean="0">
                <a:cs typeface="Times New Roman" pitchFamily="18" charset="0"/>
              </a:rPr>
              <a:t>trợ</a:t>
            </a:r>
            <a:r>
              <a:rPr lang="en-US" dirty="0" smtClean="0">
                <a:cs typeface="Times New Roman" pitchFamily="18" charset="0"/>
              </a:rPr>
              <a:t>:</a:t>
            </a:r>
          </a:p>
          <a:p>
            <a:pPr lvl="1"/>
            <a:r>
              <a:rPr lang="en-US" dirty="0" err="1" smtClean="0">
                <a:cs typeface="Times New Roman" pitchFamily="18" charset="0"/>
              </a:rPr>
              <a:t>Chia</a:t>
            </a:r>
            <a:r>
              <a:rPr lang="en-US" dirty="0" smtClean="0">
                <a:cs typeface="Times New Roman" pitchFamily="18" charset="0"/>
              </a:rPr>
              <a:t> </a:t>
            </a:r>
            <a:r>
              <a:rPr lang="en-US" dirty="0" err="1" smtClean="0">
                <a:cs typeface="Times New Roman" pitchFamily="18" charset="0"/>
              </a:rPr>
              <a:t>sẻ</a:t>
            </a:r>
            <a:r>
              <a:rPr lang="en-US" dirty="0" smtClean="0">
                <a:cs typeface="Times New Roman" pitchFamily="18" charset="0"/>
              </a:rPr>
              <a:t> </a:t>
            </a:r>
            <a:r>
              <a:rPr lang="en-US" dirty="0" err="1" smtClean="0">
                <a:cs typeface="Times New Roman" pitchFamily="18" charset="0"/>
              </a:rPr>
              <a:t>các</a:t>
            </a:r>
            <a:r>
              <a:rPr lang="en-US" dirty="0" smtClean="0">
                <a:cs typeface="Times New Roman" pitchFamily="18" charset="0"/>
              </a:rPr>
              <a:t> </a:t>
            </a:r>
            <a:r>
              <a:rPr lang="en-US" dirty="0" err="1" smtClean="0">
                <a:cs typeface="Times New Roman" pitchFamily="18" charset="0"/>
              </a:rPr>
              <a:t>kho</a:t>
            </a:r>
            <a:r>
              <a:rPr lang="en-US" dirty="0" smtClean="0">
                <a:cs typeface="Times New Roman" pitchFamily="18" charset="0"/>
              </a:rPr>
              <a:t> </a:t>
            </a:r>
            <a:r>
              <a:rPr lang="en-US" dirty="0" err="1" smtClean="0">
                <a:cs typeface="Times New Roman" pitchFamily="18" charset="0"/>
              </a:rPr>
              <a:t>ngữ</a:t>
            </a:r>
            <a:r>
              <a:rPr lang="en-US" dirty="0" smtClean="0">
                <a:cs typeface="Times New Roman" pitchFamily="18" charset="0"/>
              </a:rPr>
              <a:t> </a:t>
            </a:r>
            <a:r>
              <a:rPr lang="en-US" dirty="0" err="1" smtClean="0">
                <a:cs typeface="Times New Roman" pitchFamily="18" charset="0"/>
              </a:rPr>
              <a:t>liệu</a:t>
            </a:r>
            <a:r>
              <a:rPr lang="en-US" dirty="0" smtClean="0">
                <a:cs typeface="Times New Roman" pitchFamily="18" charset="0"/>
              </a:rPr>
              <a:t> </a:t>
            </a:r>
            <a:r>
              <a:rPr lang="en-US" dirty="0" err="1" smtClean="0">
                <a:cs typeface="Times New Roman" pitchFamily="18" charset="0"/>
              </a:rPr>
              <a:t>sẵn</a:t>
            </a:r>
            <a:r>
              <a:rPr lang="en-US" dirty="0" smtClean="0">
                <a:cs typeface="Times New Roman" pitchFamily="18" charset="0"/>
              </a:rPr>
              <a:t> </a:t>
            </a:r>
            <a:r>
              <a:rPr lang="en-US" dirty="0" err="1" smtClean="0">
                <a:cs typeface="Times New Roman" pitchFamily="18" charset="0"/>
              </a:rPr>
              <a:t>có</a:t>
            </a:r>
            <a:endParaRPr lang="en-US" dirty="0" smtClean="0">
              <a:cs typeface="Times New Roman" pitchFamily="18" charset="0"/>
            </a:endParaRPr>
          </a:p>
          <a:p>
            <a:pPr lvl="1"/>
            <a:r>
              <a:rPr lang="en-US" dirty="0" err="1" smtClean="0">
                <a:cs typeface="Times New Roman" pitchFamily="18" charset="0"/>
              </a:rPr>
              <a:t>Tích</a:t>
            </a:r>
            <a:r>
              <a:rPr lang="en-US" dirty="0" smtClean="0">
                <a:cs typeface="Times New Roman" pitchFamily="18" charset="0"/>
              </a:rPr>
              <a:t> </a:t>
            </a:r>
            <a:r>
              <a:rPr lang="en-US" dirty="0" err="1" smtClean="0">
                <a:cs typeface="Times New Roman" pitchFamily="18" charset="0"/>
              </a:rPr>
              <a:t>hợp</a:t>
            </a:r>
            <a:r>
              <a:rPr lang="en-US" dirty="0" smtClean="0">
                <a:cs typeface="Times New Roman" pitchFamily="18" charset="0"/>
              </a:rPr>
              <a:t> </a:t>
            </a:r>
            <a:r>
              <a:rPr lang="en-US" dirty="0" err="1" smtClean="0">
                <a:cs typeface="Times New Roman" pitchFamily="18" charset="0"/>
              </a:rPr>
              <a:t>công</a:t>
            </a:r>
            <a:r>
              <a:rPr lang="en-US" dirty="0" smtClean="0">
                <a:cs typeface="Times New Roman" pitchFamily="18" charset="0"/>
              </a:rPr>
              <a:t> </a:t>
            </a:r>
            <a:r>
              <a:rPr lang="en-US" dirty="0" err="1" smtClean="0">
                <a:cs typeface="Times New Roman" pitchFamily="18" charset="0"/>
              </a:rPr>
              <a:t>cụ</a:t>
            </a:r>
            <a:r>
              <a:rPr lang="en-US" dirty="0" smtClean="0">
                <a:cs typeface="Times New Roman" pitchFamily="18" charset="0"/>
              </a:rPr>
              <a:t> </a:t>
            </a:r>
            <a:r>
              <a:rPr lang="en-US" dirty="0" err="1" smtClean="0">
                <a:cs typeface="Times New Roman" pitchFamily="18" charset="0"/>
              </a:rPr>
              <a:t>thu</a:t>
            </a:r>
            <a:r>
              <a:rPr lang="en-US" dirty="0" smtClean="0">
                <a:cs typeface="Times New Roman" pitchFamily="18" charset="0"/>
              </a:rPr>
              <a:t> </a:t>
            </a:r>
            <a:r>
              <a:rPr lang="en-US" dirty="0" err="1" smtClean="0">
                <a:cs typeface="Times New Roman" pitchFamily="18" charset="0"/>
              </a:rPr>
              <a:t>thập</a:t>
            </a:r>
            <a:r>
              <a:rPr lang="en-US" dirty="0" smtClean="0">
                <a:cs typeface="Times New Roman" pitchFamily="18" charset="0"/>
              </a:rPr>
              <a:t> </a:t>
            </a:r>
            <a:r>
              <a:rPr lang="en-US" dirty="0" err="1" smtClean="0">
                <a:cs typeface="Times New Roman" pitchFamily="18" charset="0"/>
              </a:rPr>
              <a:t>dữ</a:t>
            </a:r>
            <a:r>
              <a:rPr lang="en-US" dirty="0" smtClean="0">
                <a:cs typeface="Times New Roman" pitchFamily="18" charset="0"/>
              </a:rPr>
              <a:t> </a:t>
            </a:r>
            <a:r>
              <a:rPr lang="en-US" dirty="0" err="1" smtClean="0">
                <a:cs typeface="Times New Roman" pitchFamily="18" charset="0"/>
              </a:rPr>
              <a:t>liệu</a:t>
            </a:r>
            <a:r>
              <a:rPr lang="en-US" dirty="0" smtClean="0">
                <a:cs typeface="Times New Roman" pitchFamily="18" charset="0"/>
              </a:rPr>
              <a:t>.</a:t>
            </a:r>
          </a:p>
          <a:p>
            <a:pPr lvl="1"/>
            <a:r>
              <a:rPr lang="en-US" dirty="0" err="1" smtClean="0">
                <a:cs typeface="Times New Roman" pitchFamily="18" charset="0"/>
              </a:rPr>
              <a:t>Tích</a:t>
            </a:r>
            <a:r>
              <a:rPr lang="en-US" dirty="0" smtClean="0">
                <a:cs typeface="Times New Roman" pitchFamily="18" charset="0"/>
              </a:rPr>
              <a:t> </a:t>
            </a:r>
            <a:r>
              <a:rPr lang="en-US" dirty="0" err="1" smtClean="0">
                <a:cs typeface="Times New Roman" pitchFamily="18" charset="0"/>
              </a:rPr>
              <a:t>hợp</a:t>
            </a:r>
            <a:r>
              <a:rPr lang="en-US" dirty="0" smtClean="0">
                <a:cs typeface="Times New Roman" pitchFamily="18" charset="0"/>
              </a:rPr>
              <a:t> </a:t>
            </a:r>
            <a:r>
              <a:rPr lang="en-US" dirty="0" err="1" smtClean="0">
                <a:cs typeface="Times New Roman" pitchFamily="18" charset="0"/>
              </a:rPr>
              <a:t>sẵn</a:t>
            </a:r>
            <a:r>
              <a:rPr lang="en-US" dirty="0" smtClean="0">
                <a:cs typeface="Times New Roman" pitchFamily="18" charset="0"/>
              </a:rPr>
              <a:t> </a:t>
            </a:r>
            <a:r>
              <a:rPr lang="en-US" dirty="0" err="1" smtClean="0">
                <a:cs typeface="Times New Roman" pitchFamily="18" charset="0"/>
              </a:rPr>
              <a:t>một</a:t>
            </a:r>
            <a:r>
              <a:rPr lang="en-US" dirty="0" smtClean="0">
                <a:cs typeface="Times New Roman" pitchFamily="18" charset="0"/>
              </a:rPr>
              <a:t> </a:t>
            </a:r>
            <a:r>
              <a:rPr lang="en-US" dirty="0" err="1" smtClean="0">
                <a:cs typeface="Times New Roman" pitchFamily="18" charset="0"/>
              </a:rPr>
              <a:t>số</a:t>
            </a:r>
            <a:r>
              <a:rPr lang="en-US" dirty="0" smtClean="0">
                <a:cs typeface="Times New Roman" pitchFamily="18" charset="0"/>
              </a:rPr>
              <a:t> </a:t>
            </a:r>
            <a:r>
              <a:rPr lang="en-US" dirty="0" err="1" smtClean="0">
                <a:cs typeface="Times New Roman" pitchFamily="18" charset="0"/>
              </a:rPr>
              <a:t>công</a:t>
            </a:r>
            <a:r>
              <a:rPr lang="en-US" dirty="0" smtClean="0">
                <a:cs typeface="Times New Roman" pitchFamily="18" charset="0"/>
              </a:rPr>
              <a:t> </a:t>
            </a:r>
            <a:r>
              <a:rPr lang="en-US" dirty="0" err="1" smtClean="0">
                <a:cs typeface="Times New Roman" pitchFamily="18" charset="0"/>
              </a:rPr>
              <a:t>cụ</a:t>
            </a:r>
            <a:r>
              <a:rPr lang="en-US" dirty="0" smtClean="0">
                <a:cs typeface="Times New Roman" pitchFamily="18" charset="0"/>
              </a:rPr>
              <a:t> </a:t>
            </a:r>
            <a:r>
              <a:rPr lang="en-US" dirty="0" err="1" smtClean="0">
                <a:cs typeface="Times New Roman" pitchFamily="18" charset="0"/>
              </a:rPr>
              <a:t>xử</a:t>
            </a:r>
            <a:r>
              <a:rPr lang="en-US" dirty="0" smtClean="0">
                <a:cs typeface="Times New Roman" pitchFamily="18" charset="0"/>
              </a:rPr>
              <a:t> </a:t>
            </a:r>
            <a:r>
              <a:rPr lang="en-US" dirty="0" err="1" smtClean="0">
                <a:cs typeface="Times New Roman" pitchFamily="18" charset="0"/>
              </a:rPr>
              <a:t>lý</a:t>
            </a:r>
            <a:r>
              <a:rPr lang="en-US" dirty="0" smtClean="0">
                <a:cs typeface="Times New Roman" pitchFamily="18" charset="0"/>
              </a:rPr>
              <a:t> </a:t>
            </a:r>
            <a:r>
              <a:rPr lang="en-US" dirty="0" err="1" smtClean="0">
                <a:cs typeface="Times New Roman" pitchFamily="18" charset="0"/>
              </a:rPr>
              <a:t>ngôn</a:t>
            </a:r>
            <a:r>
              <a:rPr lang="en-US" dirty="0" smtClean="0">
                <a:cs typeface="Times New Roman" pitchFamily="18" charset="0"/>
              </a:rPr>
              <a:t> </a:t>
            </a:r>
            <a:r>
              <a:rPr lang="en-US" dirty="0" err="1" smtClean="0">
                <a:cs typeface="Times New Roman" pitchFamily="18" charset="0"/>
              </a:rPr>
              <a:t>ngữ</a:t>
            </a:r>
            <a:r>
              <a:rPr lang="en-US" dirty="0" smtClean="0">
                <a:cs typeface="Times New Roman" pitchFamily="18" charset="0"/>
              </a:rPr>
              <a:t> </a:t>
            </a:r>
            <a:r>
              <a:rPr lang="en-US" dirty="0" err="1" smtClean="0">
                <a:cs typeface="Times New Roman" pitchFamily="18" charset="0"/>
              </a:rPr>
              <a:t>tự</a:t>
            </a:r>
            <a:r>
              <a:rPr lang="en-US" dirty="0" smtClean="0">
                <a:cs typeface="Times New Roman" pitchFamily="18" charset="0"/>
              </a:rPr>
              <a:t> </a:t>
            </a:r>
            <a:r>
              <a:rPr lang="en-US" dirty="0" err="1" smtClean="0">
                <a:cs typeface="Times New Roman" pitchFamily="18" charset="0"/>
              </a:rPr>
              <a:t>nhiên</a:t>
            </a:r>
            <a:r>
              <a:rPr lang="en-US" dirty="0" smtClean="0">
                <a:cs typeface="Times New Roman" pitchFamily="18" charset="0"/>
              </a:rPr>
              <a:t>.</a:t>
            </a:r>
          </a:p>
          <a:p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00" dirty="0" smtClean="0"/>
              <a:t>CÔNG VIỆC TRIỂN KHAI</a:t>
            </a:r>
            <a:endParaRPr lang="en-US" sz="4200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khái</a:t>
            </a:r>
            <a:r>
              <a:rPr lang="en-US" dirty="0" smtClean="0"/>
              <a:t> </a:t>
            </a:r>
            <a:r>
              <a:rPr lang="en-US" dirty="0" err="1" smtClean="0"/>
              <a:t>niệm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ý </a:t>
            </a:r>
            <a:r>
              <a:rPr lang="en-US" dirty="0" err="1" smtClean="0"/>
              <a:t>tưởng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1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ngôn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nhiên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tách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.</a:t>
            </a:r>
            <a:endParaRPr lang="en-US" dirty="0" smtClean="0"/>
          </a:p>
          <a:p>
            <a:pPr lvl="1"/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gán</a:t>
            </a:r>
            <a:r>
              <a:rPr lang="en-US" dirty="0" smtClean="0"/>
              <a:t> </a:t>
            </a:r>
            <a:r>
              <a:rPr lang="en-US" dirty="0" err="1" smtClean="0"/>
              <a:t>nhãn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cú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tình</a:t>
            </a:r>
            <a:r>
              <a:rPr lang="en-US" dirty="0" smtClean="0"/>
              <a:t> </a:t>
            </a:r>
            <a:r>
              <a:rPr lang="en-US" dirty="0" err="1" smtClean="0"/>
              <a:t>cảm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…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tách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endParaRPr lang="en-US" dirty="0" smtClean="0"/>
          </a:p>
          <a:p>
            <a:pPr lvl="1"/>
            <a:r>
              <a:rPr lang="en-US" dirty="0" smtClean="0"/>
              <a:t>Input: </a:t>
            </a:r>
            <a:r>
              <a:rPr lang="en-US" dirty="0" smtClean="0"/>
              <a:t>T</a:t>
            </a:r>
            <a:r>
              <a:rPr lang="vi-VN" dirty="0" smtClean="0"/>
              <a:t>ôi </a:t>
            </a:r>
            <a:r>
              <a:rPr lang="vi-VN" dirty="0" smtClean="0"/>
              <a:t>đã mua quyển sách mà </a:t>
            </a:r>
            <a:r>
              <a:rPr lang="vi-VN" dirty="0" smtClean="0"/>
              <a:t>thầy</a:t>
            </a:r>
            <a:r>
              <a:rPr lang="en-US" dirty="0" smtClean="0"/>
              <a:t> </a:t>
            </a:r>
            <a:r>
              <a:rPr lang="vi-VN" dirty="0" smtClean="0"/>
              <a:t>giáo giới</a:t>
            </a:r>
            <a:r>
              <a:rPr lang="en-US" dirty="0" smtClean="0"/>
              <a:t> </a:t>
            </a:r>
            <a:r>
              <a:rPr lang="vi-VN" dirty="0" smtClean="0"/>
              <a:t>thiệu.</a:t>
            </a:r>
            <a:endParaRPr lang="en-US" dirty="0" smtClean="0"/>
          </a:p>
          <a:p>
            <a:pPr lvl="1"/>
            <a:r>
              <a:rPr lang="en-US" dirty="0" smtClean="0"/>
              <a:t>Output: </a:t>
            </a:r>
            <a:r>
              <a:rPr lang="vi-VN" dirty="0" smtClean="0"/>
              <a:t>Tôi đã mua quyển sách mà thầy_giáo giới_thiệu .</a:t>
            </a:r>
            <a:endParaRPr lang="en-US" dirty="0" smtClean="0"/>
          </a:p>
          <a:p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gán</a:t>
            </a:r>
            <a:r>
              <a:rPr lang="en-US" dirty="0" smtClean="0"/>
              <a:t> </a:t>
            </a:r>
            <a:r>
              <a:rPr lang="en-US" dirty="0" err="1" smtClean="0"/>
              <a:t>nhãn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endParaRPr lang="en-US" dirty="0" smtClean="0"/>
          </a:p>
          <a:p>
            <a:pPr lvl="1"/>
            <a:r>
              <a:rPr lang="en-US" dirty="0" smtClean="0"/>
              <a:t>Input: </a:t>
            </a:r>
            <a:r>
              <a:rPr lang="en-US" dirty="0" err="1" smtClean="0"/>
              <a:t>Đi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tàu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Output: </a:t>
            </a:r>
            <a:r>
              <a:rPr lang="pt-BR" dirty="0" smtClean="0"/>
              <a:t>Đi/V tìm/V tàu/N phải/V không/R ?/? </a:t>
            </a:r>
            <a:br>
              <a:rPr lang="pt-BR" dirty="0" smtClean="0"/>
            </a:br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cú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endParaRPr lang="en-US" dirty="0" smtClean="0"/>
          </a:p>
          <a:p>
            <a:pPr lvl="1"/>
            <a:r>
              <a:rPr lang="en-US" dirty="0" smtClean="0"/>
              <a:t>Input: </a:t>
            </a:r>
            <a:r>
              <a:rPr lang="en-US" dirty="0" err="1" smtClean="0"/>
              <a:t>Mảnh</a:t>
            </a:r>
            <a:r>
              <a:rPr lang="en-US" dirty="0" smtClean="0"/>
              <a:t> </a:t>
            </a:r>
            <a:r>
              <a:rPr lang="en-US" dirty="0" err="1" smtClean="0"/>
              <a:t>đất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đạn</a:t>
            </a:r>
            <a:r>
              <a:rPr lang="en-US" dirty="0" smtClean="0"/>
              <a:t> </a:t>
            </a:r>
            <a:r>
              <a:rPr lang="en-US" dirty="0" err="1" smtClean="0"/>
              <a:t>bom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Output: </a:t>
            </a:r>
            <a:r>
              <a:rPr lang="pt-BR" dirty="0" smtClean="0"/>
              <a:t>(S-TTL (NP-SUB (Nc-H Mảnh) (N đất) (PP (E-H của) (NP (N-H đạn) (N-H bom)))) </a:t>
            </a:r>
            <a:endParaRPr lang="en-US" dirty="0" smtClean="0"/>
          </a:p>
          <a:p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tình</a:t>
            </a:r>
            <a:r>
              <a:rPr lang="en-US" dirty="0" smtClean="0"/>
              <a:t> </a:t>
            </a:r>
            <a:r>
              <a:rPr lang="en-US" dirty="0" err="1" smtClean="0"/>
              <a:t>cảm</a:t>
            </a:r>
            <a:endParaRPr lang="en-US" dirty="0" smtClean="0"/>
          </a:p>
          <a:p>
            <a:pPr lvl="1"/>
            <a:r>
              <a:rPr lang="en-US" dirty="0" smtClean="0"/>
              <a:t>Input: </a:t>
            </a:r>
            <a:r>
              <a:rPr lang="en-US" dirty="0" err="1" smtClean="0"/>
              <a:t>Tôi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mảnh</a:t>
            </a:r>
            <a:r>
              <a:rPr lang="en-US" dirty="0" smtClean="0"/>
              <a:t> </a:t>
            </a:r>
            <a:r>
              <a:rPr lang="en-US" dirty="0" err="1" smtClean="0"/>
              <a:t>đất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Output: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cực</a:t>
            </a:r>
            <a:r>
              <a:rPr lang="en-US" dirty="0" smtClean="0"/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endParaRPr lang="en-US" dirty="0" smtClean="0"/>
          </a:p>
          <a:p>
            <a:pPr lvl="1"/>
            <a:r>
              <a:rPr lang="en-US" dirty="0" smtClean="0"/>
              <a:t>Input: </a:t>
            </a:r>
            <a:r>
              <a:rPr lang="en-US" dirty="0" err="1" smtClean="0"/>
              <a:t>Tôi</a:t>
            </a:r>
            <a:r>
              <a:rPr lang="en-US" dirty="0" smtClean="0"/>
              <a:t> </a:t>
            </a:r>
            <a:r>
              <a:rPr lang="en-US" dirty="0" err="1" smtClean="0"/>
              <a:t>thích</a:t>
            </a:r>
            <a:r>
              <a:rPr lang="en-US" dirty="0" smtClean="0"/>
              <a:t> </a:t>
            </a:r>
            <a:r>
              <a:rPr lang="en-US" dirty="0" err="1" smtClean="0"/>
              <a:t>đá</a:t>
            </a:r>
            <a:r>
              <a:rPr lang="en-US" dirty="0" smtClean="0"/>
              <a:t> </a:t>
            </a:r>
            <a:r>
              <a:rPr lang="en-US" dirty="0" err="1" smtClean="0"/>
              <a:t>bóng</a:t>
            </a:r>
            <a:r>
              <a:rPr lang="en-US" dirty="0" smtClean="0"/>
              <a:t> ở </a:t>
            </a:r>
            <a:r>
              <a:rPr lang="en-US" dirty="0" err="1" smtClean="0"/>
              <a:t>sân</a:t>
            </a:r>
            <a:r>
              <a:rPr lang="en-US" dirty="0" smtClean="0"/>
              <a:t> </a:t>
            </a:r>
            <a:r>
              <a:rPr lang="en-US" dirty="0" err="1" smtClean="0"/>
              <a:t>bóng</a:t>
            </a:r>
            <a:r>
              <a:rPr lang="en-US" dirty="0" smtClean="0"/>
              <a:t> </a:t>
            </a:r>
            <a:r>
              <a:rPr lang="en-US" dirty="0" err="1" smtClean="0"/>
              <a:t>Thượng</a:t>
            </a:r>
            <a:r>
              <a:rPr lang="en-US" dirty="0" smtClean="0"/>
              <a:t> </a:t>
            </a:r>
            <a:r>
              <a:rPr lang="en-US" dirty="0" err="1" smtClean="0"/>
              <a:t>Đình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Output: </a:t>
            </a:r>
            <a:r>
              <a:rPr lang="en-US" dirty="0" err="1" smtClean="0"/>
              <a:t>Thượng</a:t>
            </a:r>
            <a:r>
              <a:rPr lang="en-US" dirty="0" smtClean="0"/>
              <a:t> </a:t>
            </a:r>
            <a:r>
              <a:rPr lang="en-US" dirty="0" err="1" smtClean="0"/>
              <a:t>Đình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00" dirty="0" smtClean="0"/>
              <a:t>CÔNG VIỆC TRIỂN KHAI</a:t>
            </a:r>
            <a:endParaRPr lang="en-US" sz="4200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cụ</a:t>
            </a:r>
            <a:r>
              <a:rPr lang="en-US" dirty="0" smtClean="0"/>
              <a:t> </a:t>
            </a:r>
            <a:r>
              <a:rPr lang="en-US" dirty="0" err="1" smtClean="0"/>
              <a:t>thu</a:t>
            </a:r>
            <a:r>
              <a:rPr lang="en-US" dirty="0" smtClean="0"/>
              <a:t> </a:t>
            </a:r>
            <a:r>
              <a:rPr lang="en-US" dirty="0" err="1" smtClean="0"/>
              <a:t>thập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tiến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</a:t>
            </a:r>
            <a:r>
              <a:rPr lang="en-US" dirty="0" err="1" smtClean="0"/>
              <a:t>thu</a:t>
            </a:r>
            <a:r>
              <a:rPr lang="en-US" dirty="0" smtClean="0"/>
              <a:t> </a:t>
            </a:r>
            <a:r>
              <a:rPr lang="en-US" dirty="0" err="1" smtClean="0"/>
              <a:t>thập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cụ</a:t>
            </a:r>
            <a:r>
              <a:rPr lang="en-US" dirty="0" smtClean="0"/>
              <a:t>: </a:t>
            </a:r>
          </a:p>
          <a:p>
            <a:pPr lvl="2"/>
            <a:r>
              <a:rPr lang="en-US" dirty="0" smtClean="0"/>
              <a:t>Java,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viện</a:t>
            </a:r>
            <a:r>
              <a:rPr lang="en-US" dirty="0" smtClean="0"/>
              <a:t> HTML Unit, </a:t>
            </a:r>
            <a:r>
              <a:rPr lang="en-US" dirty="0" err="1" smtClean="0"/>
              <a:t>lấy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DOM.</a:t>
            </a:r>
          </a:p>
          <a:p>
            <a:pPr lvl="2"/>
            <a:r>
              <a:rPr lang="en-US" dirty="0" smtClean="0"/>
              <a:t>PHP,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viện</a:t>
            </a:r>
            <a:r>
              <a:rPr lang="en-US" dirty="0" smtClean="0"/>
              <a:t> </a:t>
            </a:r>
            <a:r>
              <a:rPr lang="en-US" dirty="0" err="1" smtClean="0"/>
              <a:t>Goutte</a:t>
            </a:r>
            <a:r>
              <a:rPr lang="en-US" dirty="0" smtClean="0"/>
              <a:t>, </a:t>
            </a:r>
            <a:r>
              <a:rPr lang="en-US" dirty="0" err="1" smtClean="0"/>
              <a:t>lấy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DOM.</a:t>
            </a:r>
          </a:p>
          <a:p>
            <a:pPr lvl="1"/>
            <a:r>
              <a:rPr lang="en-US" dirty="0" smtClean="0"/>
              <a:t>Thu </a:t>
            </a:r>
            <a:r>
              <a:rPr lang="en-US" dirty="0" err="1" smtClean="0"/>
              <a:t>thập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: </a:t>
            </a:r>
            <a:r>
              <a:rPr lang="en-US" dirty="0" err="1" smtClean="0"/>
              <a:t>wikipedia</a:t>
            </a:r>
            <a:r>
              <a:rPr lang="en-US" dirty="0" smtClean="0"/>
              <a:t>, </a:t>
            </a:r>
            <a:r>
              <a:rPr lang="en-US" dirty="0" err="1" smtClean="0"/>
              <a:t>foody</a:t>
            </a:r>
            <a:r>
              <a:rPr lang="en-US" dirty="0" smtClean="0"/>
              <a:t>, </a:t>
            </a:r>
            <a:r>
              <a:rPr lang="en-US" dirty="0" err="1" smtClean="0"/>
              <a:t>facebook</a:t>
            </a:r>
            <a:r>
              <a:rPr lang="en-US" dirty="0" smtClean="0"/>
              <a:t>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720</TotalTime>
  <Words>883</Words>
  <Application>Microsoft Office PowerPoint</Application>
  <PresentationFormat>On-screen Show (4:3)</PresentationFormat>
  <Paragraphs>104</Paragraphs>
  <Slides>23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Times New Roman</vt:lpstr>
      <vt:lpstr>Calibri</vt:lpstr>
      <vt:lpstr>Office Theme</vt:lpstr>
      <vt:lpstr>TRƯỜNG ĐẠI HỌC KHOA HỌC TỰ NHIÊN  KHOA TOÁN - CƠ – TIN HỌC</vt:lpstr>
      <vt:lpstr>NỘI DUNG BÁO CÁO</vt:lpstr>
      <vt:lpstr>GIỚI THIỆU BÀI TOÁN</vt:lpstr>
      <vt:lpstr>MỤC TIÊU</vt:lpstr>
      <vt:lpstr>CÔNG VIỆC TRIỂN KHAI</vt:lpstr>
      <vt:lpstr>Ví dụ</vt:lpstr>
      <vt:lpstr>Ví dụ</vt:lpstr>
      <vt:lpstr>Ví dụ</vt:lpstr>
      <vt:lpstr>CÔNG VIỆC TRIỂN KHAI</vt:lpstr>
      <vt:lpstr>CÔNG VIỆC TRIỂN KHAI</vt:lpstr>
      <vt:lpstr>KẾT QUẢ</vt:lpstr>
      <vt:lpstr>KẾT QUẢ</vt:lpstr>
      <vt:lpstr>KẾT QUẢ</vt:lpstr>
      <vt:lpstr>KẾT QUẢ</vt:lpstr>
      <vt:lpstr>KẾT QUẢ</vt:lpstr>
      <vt:lpstr>KẾT QUẢ</vt:lpstr>
      <vt:lpstr>KẾT QUẢ</vt:lpstr>
      <vt:lpstr>KẾT QUẢ</vt:lpstr>
      <vt:lpstr>KẾT QUẢ</vt:lpstr>
      <vt:lpstr>KẾT QUẢ</vt:lpstr>
      <vt:lpstr>KẾT QUẢ</vt:lpstr>
      <vt:lpstr>HƯỚNG PHÁT TRIỂN</vt:lpstr>
      <vt:lpstr>Slide 23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thanh</dc:creator>
  <cp:lastModifiedBy>Windows User</cp:lastModifiedBy>
  <cp:revision>63</cp:revision>
  <dcterms:created xsi:type="dcterms:W3CDTF">2006-08-16T00:00:00Z</dcterms:created>
  <dcterms:modified xsi:type="dcterms:W3CDTF">2018-05-03T08:23:41Z</dcterms:modified>
</cp:coreProperties>
</file>