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334" r:id="rId5"/>
    <p:sldId id="316" r:id="rId6"/>
    <p:sldId id="350" r:id="rId7"/>
    <p:sldId id="353" r:id="rId8"/>
    <p:sldId id="351" r:id="rId9"/>
    <p:sldId id="352" r:id="rId10"/>
    <p:sldId id="34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84967" autoAdjust="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9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22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86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78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Lasso Those Creatures!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Controller 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Created foundations for the character </a:t>
            </a:r>
          </a:p>
          <a:p>
            <a:r>
              <a:rPr lang="en-US" dirty="0"/>
              <a:t>Created orthogonal movement </a:t>
            </a:r>
          </a:p>
          <a:p>
            <a:r>
              <a:rPr lang="en-US" dirty="0"/>
              <a:t>Beginning of Implementing Sprint  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 Controller 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Created foundations for the enemies </a:t>
            </a:r>
          </a:p>
          <a:p>
            <a:r>
              <a:rPr lang="en-US" dirty="0"/>
              <a:t>Created patrolling movement </a:t>
            </a:r>
          </a:p>
          <a:p>
            <a:r>
              <a:rPr lang="en-US" dirty="0"/>
              <a:t>Beginning Implementation of attacking player   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6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Enemy/Player Creation 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Designed and Implementation</a:t>
            </a:r>
          </a:p>
          <a:p>
            <a:r>
              <a:rPr lang="en-US" dirty="0"/>
              <a:t>Enemies have different colors to show which elements they have. </a:t>
            </a:r>
          </a:p>
          <a:p>
            <a:r>
              <a:rPr lang="en-US" dirty="0"/>
              <a:t>Currently working on rigging models 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1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Creation 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foundations for basic Cartoon Style level  </a:t>
            </a:r>
          </a:p>
          <a:p>
            <a:r>
              <a:rPr lang="en-US" dirty="0"/>
              <a:t>Added borders that will block player advancement  </a:t>
            </a:r>
          </a:p>
          <a:p>
            <a:r>
              <a:rPr lang="en-US" dirty="0"/>
              <a:t>Currently extending level    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9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Creation  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Hearts were added to the UI</a:t>
            </a:r>
          </a:p>
          <a:p>
            <a:r>
              <a:rPr lang="en-US" dirty="0"/>
              <a:t>When player takes damage, a quarter of the hearts are removed from the screen.</a:t>
            </a:r>
          </a:p>
          <a:p>
            <a:r>
              <a:rPr lang="en-US" dirty="0"/>
              <a:t>	Currently working on implementing to the player so that it responds to damage from enemy.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6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{7345C1D4-476E-4CAE-8F2E-A17A5A717A9B}tf89338750_win32</Template>
  <TotalTime>14</TotalTime>
  <Words>129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GradientVTI</vt:lpstr>
      <vt:lpstr>Lasso Those Creatures!</vt:lpstr>
      <vt:lpstr>Player Controller </vt:lpstr>
      <vt:lpstr>Enemy Controller </vt:lpstr>
      <vt:lpstr>Enemy/Player Creation </vt:lpstr>
      <vt:lpstr>Level Creation </vt:lpstr>
      <vt:lpstr>UI Creation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Those Creatures!</dc:title>
  <dc:creator>Conor Millar</dc:creator>
  <cp:lastModifiedBy>Conor Millar</cp:lastModifiedBy>
  <cp:revision>1</cp:revision>
  <dcterms:created xsi:type="dcterms:W3CDTF">2024-04-17T01:58:14Z</dcterms:created>
  <dcterms:modified xsi:type="dcterms:W3CDTF">2024-04-17T02:12:47Z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