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C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r-Latn-C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7BD3-F664-B643-8E5F-A5603EE3536A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sr-Latn-C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C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7BD3-F664-B643-8E5F-A5603EE3536A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DF4-56AD-7E4D-89D9-99B5990DFD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r-Latn-C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7BD3-F664-B643-8E5F-A5603EE3536A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DF4-56AD-7E4D-89D9-99B5990DF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sr-Latn-C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7BD3-F664-B643-8E5F-A5603EE3536A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DF4-56AD-7E4D-89D9-99B5990DF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7BD3-F664-B643-8E5F-A5603EE3536A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DF4-56AD-7E4D-89D9-99B5990DF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sr-Latn-C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r-Latn-C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7BD3-F664-B643-8E5F-A5603EE3536A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DF4-56AD-7E4D-89D9-99B5990DFD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r-Latn-C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sr-Latn-C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C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7BD3-F664-B643-8E5F-A5603EE3536A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DF4-56AD-7E4D-89D9-99B5990DF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sr-Latn-C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7BD3-F664-B643-8E5F-A5603EE3536A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DF4-56AD-7E4D-89D9-99B5990DF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sr-Latn-C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C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C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7BD3-F664-B643-8E5F-A5603EE3536A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DF4-56AD-7E4D-89D9-99B5990DF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7BD3-F664-B643-8E5F-A5603EE3536A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DF4-56AD-7E4D-89D9-99B5990DF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7BD3-F664-B643-8E5F-A5603EE3536A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1EDF4-56AD-7E4D-89D9-99B5990DFD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sr-Latn-C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r-Latn-C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7BD3-F664-B643-8E5F-A5603EE3536A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r-Latn-C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r-Latn-CS" smtClean="0"/>
              <a:t>Click to edit Master text styles</a:t>
            </a:r>
          </a:p>
          <a:p>
            <a:pPr lvl="1"/>
            <a:r>
              <a:rPr lang="sr-Latn-CS" smtClean="0"/>
              <a:t>Second level</a:t>
            </a:r>
          </a:p>
          <a:p>
            <a:pPr lvl="2"/>
            <a:r>
              <a:rPr lang="sr-Latn-CS" smtClean="0"/>
              <a:t>Third level</a:t>
            </a:r>
          </a:p>
          <a:p>
            <a:pPr lvl="3"/>
            <a:r>
              <a:rPr lang="sr-Latn-CS" smtClean="0"/>
              <a:t>Fourth level</a:t>
            </a:r>
          </a:p>
          <a:p>
            <a:pPr lvl="4"/>
            <a:r>
              <a:rPr lang="sr-Latn-C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797BD3-F664-B643-8E5F-A5603EE3536A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711EDF4-56AD-7E4D-89D9-99B5990DFD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Organizovanje</a:t>
            </a:r>
            <a:r>
              <a:rPr lang="en-US" dirty="0" smtClean="0"/>
              <a:t> </a:t>
            </a:r>
            <a:r>
              <a:rPr lang="en-US" dirty="0" err="1" smtClean="0"/>
              <a:t>bilijarskih</a:t>
            </a:r>
            <a:r>
              <a:rPr lang="en-US" dirty="0" smtClean="0"/>
              <a:t> </a:t>
            </a:r>
            <a:r>
              <a:rPr lang="en-US" dirty="0" err="1" smtClean="0"/>
              <a:t>turnira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Studenti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Đorđe</a:t>
            </a:r>
            <a:r>
              <a:rPr lang="en-US" dirty="0" smtClean="0"/>
              <a:t> </a:t>
            </a:r>
            <a:r>
              <a:rPr lang="en-US" dirty="0" err="1" smtClean="0"/>
              <a:t>Milićević</a:t>
            </a:r>
            <a:endParaRPr lang="en-US" dirty="0" smtClean="0"/>
          </a:p>
          <a:p>
            <a:r>
              <a:rPr lang="en-US" dirty="0" err="1" smtClean="0"/>
              <a:t>Isidora</a:t>
            </a:r>
            <a:r>
              <a:rPr lang="en-US" dirty="0" smtClean="0"/>
              <a:t> </a:t>
            </a:r>
            <a:r>
              <a:rPr lang="en-US" dirty="0" err="1" smtClean="0"/>
              <a:t>Đurđević</a:t>
            </a:r>
            <a:endParaRPr lang="en-US" dirty="0" smtClean="0"/>
          </a:p>
          <a:p>
            <a:r>
              <a:rPr lang="en-US" dirty="0" smtClean="0"/>
              <a:t>Daniel </a:t>
            </a:r>
            <a:r>
              <a:rPr lang="en-US" dirty="0" err="1" smtClean="0"/>
              <a:t>Doža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3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Opis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267643"/>
            <a:ext cx="8042276" cy="3675958"/>
          </a:xfrm>
        </p:spPr>
        <p:txBody>
          <a:bodyPr>
            <a:normAutofit/>
          </a:bodyPr>
          <a:lstStyle/>
          <a:p>
            <a:r>
              <a:rPr lang="en-US" dirty="0" err="1" smtClean="0"/>
              <a:t>Aplikacija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lakše</a:t>
            </a:r>
            <a:r>
              <a:rPr lang="en-US" dirty="0" smtClean="0"/>
              <a:t> </a:t>
            </a:r>
            <a:r>
              <a:rPr lang="en-US" dirty="0" err="1" smtClean="0"/>
              <a:t>organizovanje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praćenje</a:t>
            </a:r>
            <a:r>
              <a:rPr lang="en-US" dirty="0" smtClean="0"/>
              <a:t> </a:t>
            </a:r>
            <a:r>
              <a:rPr lang="en-US" dirty="0" err="1" smtClean="0"/>
              <a:t>bilijarskih</a:t>
            </a:r>
            <a:r>
              <a:rPr lang="en-US" dirty="0" smtClean="0"/>
              <a:t> </a:t>
            </a:r>
            <a:r>
              <a:rPr lang="en-US" dirty="0" err="1" smtClean="0"/>
              <a:t>turnira</a:t>
            </a:r>
            <a:endParaRPr lang="en-US" dirty="0" smtClean="0"/>
          </a:p>
          <a:p>
            <a:r>
              <a:rPr lang="en-US" dirty="0" err="1" smtClean="0"/>
              <a:t>Sastoji</a:t>
            </a:r>
            <a:r>
              <a:rPr lang="en-US" dirty="0" smtClean="0"/>
              <a:t> se </a:t>
            </a:r>
            <a:r>
              <a:rPr lang="en-US" dirty="0" err="1" smtClean="0"/>
              <a:t>iz</a:t>
            </a:r>
            <a:r>
              <a:rPr lang="en-US" dirty="0" smtClean="0"/>
              <a:t> tri </a:t>
            </a:r>
            <a:r>
              <a:rPr lang="en-US" dirty="0" err="1" smtClean="0"/>
              <a:t>dela</a:t>
            </a:r>
            <a:r>
              <a:rPr lang="en-US" dirty="0" smtClean="0"/>
              <a:t>:</a:t>
            </a:r>
          </a:p>
          <a:p>
            <a:pPr marL="79375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dirty="0" err="1" smtClean="0"/>
              <a:t>Posmatranje</a:t>
            </a:r>
            <a:r>
              <a:rPr lang="en-US" dirty="0" smtClean="0"/>
              <a:t> </a:t>
            </a:r>
            <a:r>
              <a:rPr lang="en-US" dirty="0" err="1" smtClean="0"/>
              <a:t>turnira</a:t>
            </a:r>
            <a:endParaRPr lang="en-US" dirty="0" smtClean="0"/>
          </a:p>
          <a:p>
            <a:pPr marL="79375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turnira</a:t>
            </a:r>
            <a:endParaRPr lang="en-US" dirty="0" smtClean="0"/>
          </a:p>
          <a:p>
            <a:pPr marL="79375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dirty="0" err="1" smtClean="0"/>
              <a:t>Registracija</a:t>
            </a:r>
            <a:r>
              <a:rPr lang="en-US" dirty="0" smtClean="0"/>
              <a:t> </a:t>
            </a:r>
            <a:r>
              <a:rPr lang="en-US" dirty="0" err="1" smtClean="0"/>
              <a:t>stolova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kojima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se </a:t>
            </a:r>
            <a:r>
              <a:rPr lang="en-US" dirty="0" err="1" smtClean="0"/>
              <a:t>protivnici</a:t>
            </a:r>
            <a:r>
              <a:rPr lang="en-US" dirty="0" smtClean="0"/>
              <a:t> </a:t>
            </a:r>
            <a:r>
              <a:rPr lang="en-US" dirty="0" err="1" smtClean="0"/>
              <a:t>takmičiti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6357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Posmatranje</a:t>
            </a:r>
            <a:r>
              <a:rPr lang="en-US" dirty="0" smtClean="0"/>
              <a:t> </a:t>
            </a:r>
            <a:r>
              <a:rPr lang="en-US" dirty="0" err="1" smtClean="0"/>
              <a:t>turnira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850751"/>
            <a:ext cx="8042276" cy="3092850"/>
          </a:xfrm>
        </p:spPr>
        <p:txBody>
          <a:bodyPr/>
          <a:lstStyle/>
          <a:p>
            <a:r>
              <a:rPr lang="en-US" dirty="0" err="1" smtClean="0"/>
              <a:t>Korisniku</a:t>
            </a:r>
            <a:r>
              <a:rPr lang="en-US" dirty="0" smtClean="0"/>
              <a:t> se </a:t>
            </a:r>
            <a:r>
              <a:rPr lang="en-US" dirty="0" err="1" smtClean="0"/>
              <a:t>izlistavaju</a:t>
            </a:r>
            <a:r>
              <a:rPr lang="en-US" dirty="0" smtClean="0"/>
              <a:t> </a:t>
            </a:r>
            <a:r>
              <a:rPr lang="en-US" dirty="0" err="1" smtClean="0"/>
              <a:t>turniri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da </a:t>
            </a:r>
            <a:r>
              <a:rPr lang="en-US" dirty="0" err="1" smtClean="0"/>
              <a:t>prati</a:t>
            </a:r>
            <a:endParaRPr lang="en-US" dirty="0" smtClean="0"/>
          </a:p>
          <a:p>
            <a:r>
              <a:rPr lang="en-US" dirty="0" err="1" smtClean="0"/>
              <a:t>Izborom</a:t>
            </a:r>
            <a:r>
              <a:rPr lang="en-US" dirty="0" smtClean="0"/>
              <a:t> </a:t>
            </a:r>
            <a:r>
              <a:rPr lang="en-US" dirty="0" err="1" smtClean="0"/>
              <a:t>turnira</a:t>
            </a:r>
            <a:r>
              <a:rPr lang="en-US" dirty="0" smtClean="0"/>
              <a:t> mu se </a:t>
            </a:r>
            <a:r>
              <a:rPr lang="en-US" dirty="0" err="1" smtClean="0"/>
              <a:t>prikazuju</a:t>
            </a:r>
            <a:r>
              <a:rPr lang="en-US" dirty="0" smtClean="0"/>
              <a:t> </a:t>
            </a:r>
            <a:r>
              <a:rPr lang="en-US" dirty="0" err="1" smtClean="0"/>
              <a:t>rezultati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dati</a:t>
            </a:r>
            <a:r>
              <a:rPr lang="en-US" dirty="0" smtClean="0"/>
              <a:t> </a:t>
            </a:r>
            <a:r>
              <a:rPr lang="en-US" dirty="0" err="1" smtClean="0"/>
              <a:t>turnir</a:t>
            </a:r>
            <a:r>
              <a:rPr lang="en-US" dirty="0" smtClean="0"/>
              <a:t> u </a:t>
            </a:r>
            <a:r>
              <a:rPr lang="en-US" dirty="0" err="1" smtClean="0"/>
              <a:t>vidu</a:t>
            </a:r>
            <a:r>
              <a:rPr lang="en-US" dirty="0" smtClean="0"/>
              <a:t> </a:t>
            </a:r>
            <a:r>
              <a:rPr lang="en-US" dirty="0" err="1" smtClean="0"/>
              <a:t>sheme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2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turnira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345391"/>
            <a:ext cx="8042276" cy="3598210"/>
          </a:xfrm>
        </p:spPr>
        <p:txBody>
          <a:bodyPr/>
          <a:lstStyle/>
          <a:p>
            <a:r>
              <a:rPr lang="en-US" dirty="0" err="1" smtClean="0"/>
              <a:t>Korisnik</a:t>
            </a:r>
            <a:r>
              <a:rPr lang="en-US" dirty="0" smtClean="0"/>
              <a:t> se </a:t>
            </a:r>
            <a:r>
              <a:rPr lang="en-US" dirty="0" err="1" smtClean="0"/>
              <a:t>loguje</a:t>
            </a:r>
            <a:r>
              <a:rPr lang="en-US" dirty="0" smtClean="0"/>
              <a:t> </a:t>
            </a:r>
            <a:r>
              <a:rPr lang="en-US" dirty="0" err="1" smtClean="0"/>
              <a:t>odgovarajućim</a:t>
            </a:r>
            <a:r>
              <a:rPr lang="en-US" dirty="0" smtClean="0"/>
              <a:t> </a:t>
            </a:r>
            <a:r>
              <a:rPr lang="en-US" dirty="0" err="1" smtClean="0"/>
              <a:t>korisničkim</a:t>
            </a:r>
            <a:r>
              <a:rPr lang="en-US" dirty="0" smtClean="0"/>
              <a:t> </a:t>
            </a:r>
            <a:r>
              <a:rPr lang="en-US" dirty="0" err="1" smtClean="0"/>
              <a:t>imenom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lozinkom</a:t>
            </a:r>
            <a:endParaRPr lang="en-US" dirty="0"/>
          </a:p>
          <a:p>
            <a:r>
              <a:rPr lang="en-US" dirty="0" err="1" smtClean="0"/>
              <a:t>Bira</a:t>
            </a:r>
            <a:r>
              <a:rPr lang="en-US" dirty="0" smtClean="0"/>
              <a:t> </a:t>
            </a:r>
            <a:r>
              <a:rPr lang="en-US" dirty="0" err="1" smtClean="0"/>
              <a:t>ime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tip </a:t>
            </a:r>
            <a:r>
              <a:rPr lang="en-US" dirty="0" err="1" smtClean="0"/>
              <a:t>turnira</a:t>
            </a:r>
            <a:r>
              <a:rPr lang="en-US" dirty="0" smtClean="0"/>
              <a:t>,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kotizaciju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igrače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učestvuju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turniru</a:t>
            </a:r>
            <a:endParaRPr lang="en-US" dirty="0" smtClean="0"/>
          </a:p>
          <a:p>
            <a:r>
              <a:rPr lang="en-US" dirty="0" err="1" smtClean="0"/>
              <a:t>Korisnik</a:t>
            </a:r>
            <a:r>
              <a:rPr lang="en-US" dirty="0" smtClean="0"/>
              <a:t> </a:t>
            </a:r>
            <a:r>
              <a:rPr lang="en-US" dirty="0" err="1" smtClean="0"/>
              <a:t>takođe</a:t>
            </a:r>
            <a:r>
              <a:rPr lang="en-US" dirty="0" smtClean="0"/>
              <a:t> </a:t>
            </a:r>
            <a:r>
              <a:rPr lang="en-US" dirty="0" err="1" smtClean="0"/>
              <a:t>postavlja</a:t>
            </a:r>
            <a:r>
              <a:rPr lang="en-US" dirty="0" smtClean="0"/>
              <a:t> </a:t>
            </a:r>
            <a:r>
              <a:rPr lang="en-US" dirty="0" err="1" smtClean="0"/>
              <a:t>šifru</a:t>
            </a:r>
            <a:r>
              <a:rPr lang="en-US" dirty="0" smtClean="0"/>
              <a:t> </a:t>
            </a:r>
            <a:r>
              <a:rPr lang="en-US" dirty="0" err="1" smtClean="0"/>
              <a:t>turnira</a:t>
            </a:r>
            <a:r>
              <a:rPr lang="en-US" dirty="0" smtClean="0"/>
              <a:t> </a:t>
            </a:r>
            <a:r>
              <a:rPr lang="en-US" dirty="0" err="1" smtClean="0"/>
              <a:t>koju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 smtClean="0"/>
              <a:t>koristiti</a:t>
            </a:r>
            <a:r>
              <a:rPr lang="en-US" dirty="0" smtClean="0"/>
              <a:t> </a:t>
            </a:r>
            <a:r>
              <a:rPr lang="en-US" dirty="0" err="1" smtClean="0"/>
              <a:t>stolovi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registraciju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4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Registracija</a:t>
            </a:r>
            <a:r>
              <a:rPr lang="en-US" dirty="0" smtClean="0"/>
              <a:t> </a:t>
            </a:r>
            <a:r>
              <a:rPr lang="en-US" dirty="0" err="1" smtClean="0"/>
              <a:t>stolova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95525"/>
            <a:ext cx="8042276" cy="3948075"/>
          </a:xfrm>
        </p:spPr>
        <p:txBody>
          <a:bodyPr/>
          <a:lstStyle/>
          <a:p>
            <a:r>
              <a:rPr lang="en-US" dirty="0" err="1" smtClean="0"/>
              <a:t>Ovaj</a:t>
            </a:r>
            <a:r>
              <a:rPr lang="en-US" dirty="0" smtClean="0"/>
              <a:t> </a:t>
            </a:r>
            <a:r>
              <a:rPr lang="en-US" dirty="0" err="1" smtClean="0"/>
              <a:t>deo</a:t>
            </a:r>
            <a:r>
              <a:rPr lang="en-US" dirty="0" smtClean="0"/>
              <a:t> je </a:t>
            </a:r>
            <a:r>
              <a:rPr lang="en-US" dirty="0" err="1" smtClean="0"/>
              <a:t>zamišljen</a:t>
            </a:r>
            <a:r>
              <a:rPr lang="en-US" dirty="0" smtClean="0"/>
              <a:t> da se </a:t>
            </a:r>
            <a:r>
              <a:rPr lang="en-US" dirty="0" err="1" smtClean="0"/>
              <a:t>izvršava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tabletima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nalaze</a:t>
            </a:r>
            <a:r>
              <a:rPr lang="en-US" dirty="0" smtClean="0"/>
              <a:t> u </a:t>
            </a:r>
            <a:r>
              <a:rPr lang="en-US" dirty="0" err="1" smtClean="0"/>
              <a:t>blizini</a:t>
            </a:r>
            <a:r>
              <a:rPr lang="en-US" dirty="0" smtClean="0"/>
              <a:t> </a:t>
            </a:r>
            <a:r>
              <a:rPr lang="en-US" dirty="0" err="1" smtClean="0"/>
              <a:t>stolova</a:t>
            </a:r>
            <a:endParaRPr lang="en-US" dirty="0" smtClean="0"/>
          </a:p>
          <a:p>
            <a:r>
              <a:rPr lang="en-US" dirty="0" err="1" smtClean="0"/>
              <a:t>Unosi</a:t>
            </a:r>
            <a:r>
              <a:rPr lang="en-US" dirty="0" smtClean="0"/>
              <a:t> se </a:t>
            </a:r>
            <a:r>
              <a:rPr lang="en-US" dirty="0" err="1" smtClean="0"/>
              <a:t>šifra</a:t>
            </a:r>
            <a:r>
              <a:rPr lang="en-US" dirty="0" smtClean="0"/>
              <a:t> </a:t>
            </a:r>
            <a:r>
              <a:rPr lang="en-US" dirty="0" err="1" smtClean="0"/>
              <a:t>turnira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identifikator</a:t>
            </a:r>
            <a:r>
              <a:rPr lang="en-US" dirty="0" smtClean="0"/>
              <a:t> </a:t>
            </a:r>
            <a:r>
              <a:rPr lang="en-US" dirty="0" err="1" smtClean="0"/>
              <a:t>stola</a:t>
            </a:r>
            <a:endParaRPr lang="en-US" dirty="0" smtClean="0"/>
          </a:p>
          <a:p>
            <a:r>
              <a:rPr lang="en-US" dirty="0" err="1" smtClean="0"/>
              <a:t>Nakon</a:t>
            </a:r>
            <a:r>
              <a:rPr lang="en-US" dirty="0" smtClean="0"/>
              <a:t> toga </a:t>
            </a:r>
            <a:r>
              <a:rPr lang="en-US" dirty="0" err="1" smtClean="0"/>
              <a:t>aplikacija</a:t>
            </a:r>
            <a:r>
              <a:rPr lang="en-US" dirty="0" smtClean="0"/>
              <a:t> </a:t>
            </a:r>
            <a:r>
              <a:rPr lang="en-US" dirty="0" err="1" smtClean="0"/>
              <a:t>prikazuje</a:t>
            </a:r>
            <a:r>
              <a:rPr lang="en-US" dirty="0" smtClean="0"/>
              <a:t>,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registrovani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, </a:t>
            </a:r>
            <a:r>
              <a:rPr lang="en-US" dirty="0" err="1" smtClean="0"/>
              <a:t>igrače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igraju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stolom</a:t>
            </a:r>
            <a:endParaRPr lang="en-US" dirty="0" smtClean="0"/>
          </a:p>
          <a:p>
            <a:r>
              <a:rPr lang="en-US" dirty="0" err="1" smtClean="0"/>
              <a:t>Igrači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tada</a:t>
            </a:r>
            <a:r>
              <a:rPr lang="en-US" dirty="0" smtClean="0"/>
              <a:t> u </a:t>
            </a:r>
            <a:r>
              <a:rPr lang="en-US" dirty="0" err="1" smtClean="0"/>
              <a:t>mogućnosti</a:t>
            </a:r>
            <a:r>
              <a:rPr lang="en-US" dirty="0" smtClean="0"/>
              <a:t> da </a:t>
            </a:r>
            <a:r>
              <a:rPr lang="en-US" dirty="0" err="1" smtClean="0"/>
              <a:t>podešavaju</a:t>
            </a:r>
            <a:r>
              <a:rPr lang="en-US" dirty="0" smtClean="0"/>
              <a:t> 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Tehnologije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367" y="1600201"/>
            <a:ext cx="7451183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Backend:</a:t>
            </a:r>
          </a:p>
          <a:p>
            <a:pPr marL="79375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/>
              <a:t>PHP</a:t>
            </a:r>
          </a:p>
          <a:p>
            <a:pPr marL="79375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/>
              <a:t>MySQL</a:t>
            </a:r>
          </a:p>
          <a:p>
            <a:pPr marL="79375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dirty="0" smtClean="0"/>
              <a:t>PHP Data Objects</a:t>
            </a:r>
          </a:p>
          <a:p>
            <a:r>
              <a:rPr lang="en-US" dirty="0" smtClean="0"/>
              <a:t>Frontend: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 smtClean="0"/>
              <a:t>HTML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 smtClean="0"/>
              <a:t>CSS</a:t>
            </a:r>
            <a:endParaRPr lang="en-US" dirty="0"/>
          </a:p>
          <a:p>
            <a:pPr marL="793750" lvl="1" indent="-457200">
              <a:buFont typeface="+mj-lt"/>
              <a:buAutoNum type="arabicPeriod"/>
            </a:pPr>
            <a:r>
              <a:rPr lang="en-US" dirty="0" smtClean="0"/>
              <a:t>JavaScript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 err="1" smtClean="0"/>
              <a:t>JQuery</a:t>
            </a:r>
            <a:endParaRPr lang="en-US" dirty="0" smtClean="0"/>
          </a:p>
          <a:p>
            <a:pPr marL="793750" lvl="1" indent="-457200">
              <a:buFont typeface="+mj-lt"/>
              <a:buAutoNum type="arabicPeriod"/>
            </a:pPr>
            <a:r>
              <a:rPr lang="en-US" dirty="0" smtClean="0"/>
              <a:t>Bootstrap</a:t>
            </a:r>
          </a:p>
          <a:p>
            <a:pPr marL="793750" lvl="1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126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14" r="-40314"/>
          <a:stretch>
            <a:fillRect/>
          </a:stretch>
        </p:blipFill>
        <p:spPr>
          <a:xfrm>
            <a:off x="-1608226" y="0"/>
            <a:ext cx="12698329" cy="6858000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 flipV="1">
            <a:off x="549275" y="0"/>
            <a:ext cx="7757267" cy="107576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9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33</TotalTime>
  <Words>162</Words>
  <Application>Microsoft Macintosh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Breeze</vt:lpstr>
      <vt:lpstr>Organizovanje bilijarskih turnira</vt:lpstr>
      <vt:lpstr>Opis projekta</vt:lpstr>
      <vt:lpstr>Posmatranje turnira</vt:lpstr>
      <vt:lpstr>Kreiranje turnira</vt:lpstr>
      <vt:lpstr>Registracija stolova</vt:lpstr>
      <vt:lpstr>Tehnologije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Organizovanje bilijarskih turnira</dc:title>
  <dc:creator>Apple</dc:creator>
  <cp:lastModifiedBy>Apple</cp:lastModifiedBy>
  <cp:revision>4</cp:revision>
  <dcterms:created xsi:type="dcterms:W3CDTF">2017-01-22T23:22:04Z</dcterms:created>
  <dcterms:modified xsi:type="dcterms:W3CDTF">2017-01-22T23:55:54Z</dcterms:modified>
</cp:coreProperties>
</file>