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A114FB-F82D-424E-8388-17EC74DC96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C034CA-86D2-47B9-8EC7-02D0D8C1D6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3645C-759E-4ED5-9BBC-1CD1B14B7463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2A59B9-36F1-4939-84DE-8A37FC02A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1E4DCA-7818-482D-AE83-E99928449E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149D5-CFA6-4979-85BD-0BB5F6215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59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2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36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8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094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86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784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5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74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37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1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8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11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49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4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23D1-A2B0-4333-ADE0-0DE07E9D7BC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9D09-5F70-4D93-ABAF-6105F4369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669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8D495-E1FC-4C33-8426-CC941693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05CD5-6D81-454F-A828-F1EFA0159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94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2387-1AC2-4D4D-845E-A4160092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latin typeface="+mj-lt"/>
              </a:rPr>
              <a:t>Как выглядит главный чат.</a:t>
            </a:r>
          </a:p>
          <a:p>
            <a:pPr marL="0" indent="0">
              <a:buNone/>
            </a:pPr>
            <a:endParaRPr lang="ru-RU" b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318E7B-1C58-4A35-8364-FE497D34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8" y="660858"/>
            <a:ext cx="10844999" cy="61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6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2387-1AC2-4D4D-845E-A4160092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latin typeface="+mj-lt"/>
              </a:rPr>
              <a:t>Как выглядит окно личных сообщений.</a:t>
            </a:r>
          </a:p>
          <a:p>
            <a:pPr marL="0" indent="0">
              <a:buNone/>
            </a:pPr>
            <a:endParaRPr lang="ru-RU" b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05E2B-A18E-45FF-BBCE-A6432A78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" y="686077"/>
            <a:ext cx="10240965" cy="61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612FB-0B5F-4709-8B62-762D771B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26" y="156839"/>
            <a:ext cx="10289824" cy="1343487"/>
          </a:xfrm>
        </p:spPr>
        <p:txBody>
          <a:bodyPr>
            <a:normAutofit/>
          </a:bodyPr>
          <a:lstStyle/>
          <a:p>
            <a:r>
              <a:rPr lang="en-US" sz="4400" dirty="0"/>
              <a:t>Messenger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6248F-E79E-46E4-ADC5-5B95BBE1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1766657"/>
            <a:ext cx="11896078" cy="5024760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latin typeface="Bookman Old Style" panose="02050604050505020204" pitchFamily="18" charset="0"/>
              </a:rPr>
              <a:t>Коротко о главном:</a:t>
            </a:r>
          </a:p>
          <a:p>
            <a:pPr marL="0" indent="0">
              <a:buNone/>
            </a:pPr>
            <a:r>
              <a:rPr lang="en-US" sz="3200" dirty="0"/>
              <a:t>Python </a:t>
            </a:r>
            <a:r>
              <a:rPr lang="ru-RU" sz="3200" dirty="0"/>
              <a:t>мессенджер, написанный с использованием </a:t>
            </a:r>
            <a:r>
              <a:rPr lang="en-US" sz="3200" dirty="0"/>
              <a:t>Qt5, Flask. </a:t>
            </a:r>
          </a:p>
          <a:p>
            <a:pPr marL="0" indent="0">
              <a:buNone/>
            </a:pPr>
            <a:r>
              <a:rPr lang="ru-RU" sz="3200" dirty="0"/>
              <a:t>Задействованные библиотеки для:</a:t>
            </a:r>
          </a:p>
          <a:p>
            <a:pPr marL="0" indent="0">
              <a:buNone/>
            </a:pPr>
            <a:r>
              <a:rPr lang="ru-RU" sz="3200" dirty="0"/>
              <a:t>		</a:t>
            </a:r>
            <a:r>
              <a:rPr lang="ru-RU" sz="3200" b="1" dirty="0">
                <a:latin typeface="Bookman Old Style" panose="02050604050505020204" pitchFamily="18" charset="0"/>
              </a:rPr>
              <a:t>Сервера</a:t>
            </a:r>
            <a:r>
              <a:rPr lang="ru-RU" sz="3200" dirty="0"/>
              <a:t>:  </a:t>
            </a:r>
            <a:r>
              <a:rPr lang="en-US" sz="3200" dirty="0"/>
              <a:t>sqlite3, </a:t>
            </a:r>
            <a:r>
              <a:rPr lang="ru-RU" sz="3200" dirty="0"/>
              <a:t> </a:t>
            </a:r>
            <a:r>
              <a:rPr lang="en-US" sz="3200" dirty="0" err="1"/>
              <a:t>hashlib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en-US" sz="3200" dirty="0"/>
              <a:t> Flask, </a:t>
            </a:r>
            <a:r>
              <a:rPr lang="ru-RU" sz="3200" dirty="0"/>
              <a:t> </a:t>
            </a:r>
            <a:r>
              <a:rPr lang="en-US" sz="3200" dirty="0"/>
              <a:t>time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b="1" dirty="0">
                <a:latin typeface="Bookman Old Style" panose="02050604050505020204" pitchFamily="18" charset="0"/>
              </a:rPr>
              <a:t>UI</a:t>
            </a:r>
            <a:r>
              <a:rPr lang="en-US" sz="3200" dirty="0"/>
              <a:t>: </a:t>
            </a:r>
            <a:r>
              <a:rPr lang="ru-RU" sz="3200" dirty="0"/>
              <a:t> </a:t>
            </a:r>
            <a:r>
              <a:rPr lang="en-US" sz="3200" dirty="0"/>
              <a:t>PyQt5, </a:t>
            </a:r>
            <a:r>
              <a:rPr lang="ru-RU" sz="3200" dirty="0"/>
              <a:t> </a:t>
            </a:r>
            <a:r>
              <a:rPr lang="en-US" sz="3200" dirty="0"/>
              <a:t>requests,</a:t>
            </a:r>
            <a:r>
              <a:rPr lang="ru-RU" sz="3200" dirty="0"/>
              <a:t> </a:t>
            </a:r>
            <a:r>
              <a:rPr lang="en-US" sz="3200" dirty="0"/>
              <a:t> </a:t>
            </a:r>
            <a:r>
              <a:rPr lang="en-US" sz="3200" dirty="0" err="1"/>
              <a:t>hashlib</a:t>
            </a:r>
            <a:r>
              <a:rPr lang="en-US" sz="3200" dirty="0"/>
              <a:t>, </a:t>
            </a:r>
            <a:r>
              <a:rPr lang="ru-RU" sz="3200" dirty="0"/>
              <a:t> </a:t>
            </a:r>
            <a:r>
              <a:rPr lang="en-US" sz="3200" dirty="0"/>
              <a:t>sys.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3736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6F2DA29-353F-4E14-9605-10B0C4F8F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899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>
                <a:latin typeface="Bookman Old Style" panose="02050604050505020204" pitchFamily="18" charset="0"/>
              </a:rPr>
              <a:t>Подробнее: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Что такое сервер, зачем он нужен и как вообще он работает? В моем случае – сервер это хранилище списка пользователей и сообщений всего мессенджера. Почему же нельзя для этого использовать обычный список или словарь, а может даже файл? Сервер нужен для того, чтобы мессенджер работал не только на моем ПК </a:t>
            </a:r>
            <a:r>
              <a:rPr lang="en-US" sz="2400" dirty="0"/>
              <a:t>(</a:t>
            </a:r>
            <a:r>
              <a:rPr lang="ru-RU" sz="2400" dirty="0"/>
              <a:t>локально), но и на устройствах других пользователей.  Сервер в идеале хранится на каком-нибудь хостинге, что делает его доступным для всех пользователей.</a:t>
            </a:r>
          </a:p>
          <a:p>
            <a:pPr marL="0" indent="0">
              <a:buNone/>
            </a:pPr>
            <a:r>
              <a:rPr lang="ru-RU" sz="2400" dirty="0"/>
              <a:t>Теперь давайте ответим на вопрос как он работает.  Сервер – сайт, на котором, под определенными ссылками хранятся данные.  Подробнее, про его взаимодействие с мессенджером, в следующих слайдах. </a:t>
            </a:r>
          </a:p>
        </p:txBody>
      </p:sp>
    </p:spTree>
    <p:extLst>
      <p:ext uri="{BB962C8B-B14F-4D97-AF65-F5344CB8AC3E}">
        <p14:creationId xmlns:p14="http://schemas.microsoft.com/office/powerpoint/2010/main" val="17521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2387-1AC2-4D4D-845E-A4160092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latin typeface="Bookman Old Style" panose="02050604050505020204" pitchFamily="18" charset="0"/>
              </a:rPr>
              <a:t>Процесс регистрации:</a:t>
            </a:r>
          </a:p>
          <a:p>
            <a:pPr marL="0" indent="0">
              <a:buNone/>
            </a:pPr>
            <a:r>
              <a:rPr lang="ru-RU" dirty="0"/>
              <a:t>Когда юзер запускает приложение, перед ним открывается окно авторизации или регистрации. </a:t>
            </a:r>
          </a:p>
          <a:p>
            <a:pPr marL="0" indent="0">
              <a:buNone/>
            </a:pPr>
            <a:r>
              <a:rPr lang="ru-RU" dirty="0"/>
              <a:t>Если пользователь хочет зарегистрироваться, то программа посылает запрос на сервер, который проверяет вводимые данные на валидность и индивидуальность, если все </a:t>
            </a:r>
            <a:r>
              <a:rPr lang="ru-RU" dirty="0" err="1"/>
              <a:t>ок</a:t>
            </a:r>
            <a:r>
              <a:rPr lang="ru-RU" dirty="0"/>
              <a:t>, то пользователь успешно проходит регистрацию.</a:t>
            </a:r>
          </a:p>
          <a:p>
            <a:pPr marL="0" indent="0">
              <a:buNone/>
            </a:pPr>
            <a:r>
              <a:rPr lang="ru-RU" dirty="0"/>
              <a:t>Как происходит запрос на сервер? – В </a:t>
            </a:r>
            <a:r>
              <a:rPr lang="en-US" dirty="0"/>
              <a:t>Python </a:t>
            </a:r>
            <a:r>
              <a:rPr lang="ru-RU" dirty="0"/>
              <a:t>есть специальный модуль, который помогает нам посылать запросы на сервер – </a:t>
            </a:r>
            <a:r>
              <a:rPr lang="en-US" dirty="0"/>
              <a:t>requests. </a:t>
            </a:r>
            <a:r>
              <a:rPr lang="ru-RU" dirty="0"/>
              <a:t>С его помощью мы можем послать запрос, передав в этот запрос некоторую информацию (</a:t>
            </a:r>
            <a:r>
              <a:rPr lang="en-US" dirty="0"/>
              <a:t>json). </a:t>
            </a:r>
            <a:r>
              <a:rPr lang="ru-RU" dirty="0"/>
              <a:t>Что такое </a:t>
            </a:r>
            <a:r>
              <a:rPr lang="en-US" dirty="0"/>
              <a:t>json? </a:t>
            </a:r>
            <a:r>
              <a:rPr lang="ru-RU" dirty="0"/>
              <a:t>Для простоты понимания, представим что это обычный </a:t>
            </a:r>
            <a:r>
              <a:rPr lang="ru-RU" dirty="0" err="1"/>
              <a:t>Питоновский</a:t>
            </a:r>
            <a:r>
              <a:rPr lang="ru-RU" dirty="0"/>
              <a:t> словарь – по структуре они очень похожи. Так вот, сервер принимает наш запрос, принимает наш «словарь», берет из него данные и пользуется ими. После всех операций, сервер возвращает нам в том же виде (</a:t>
            </a:r>
            <a:r>
              <a:rPr lang="en-US" dirty="0"/>
              <a:t>json) </a:t>
            </a:r>
            <a:r>
              <a:rPr lang="ru-RU" dirty="0"/>
              <a:t>ответ, который нам нужен. (Если он нужен)</a:t>
            </a:r>
          </a:p>
          <a:p>
            <a:pPr marL="0" indent="0">
              <a:buNone/>
            </a:pPr>
            <a:r>
              <a:rPr lang="ru-RU" dirty="0"/>
              <a:t>Далее, уже наша программа принимает </a:t>
            </a:r>
            <a:r>
              <a:rPr lang="en-US" dirty="0"/>
              <a:t>json </a:t>
            </a:r>
            <a:r>
              <a:rPr lang="ru-RU" dirty="0"/>
              <a:t>ответ от сервера и пользуется им как захочет.</a:t>
            </a:r>
          </a:p>
          <a:p>
            <a:pPr marL="0" indent="0">
              <a:buNone/>
            </a:pPr>
            <a:r>
              <a:rPr lang="ru-RU" dirty="0"/>
              <a:t>Такой</a:t>
            </a:r>
            <a:r>
              <a:rPr lang="en-US" dirty="0"/>
              <a:t> </a:t>
            </a:r>
            <a:r>
              <a:rPr lang="ru-RU" dirty="0"/>
              <a:t>вид запроса на сервер, когда мы передаем </a:t>
            </a:r>
            <a:r>
              <a:rPr lang="en-US" dirty="0"/>
              <a:t>json</a:t>
            </a:r>
            <a:r>
              <a:rPr lang="ru-RU" dirty="0"/>
              <a:t> с данными, называется </a:t>
            </a:r>
            <a:r>
              <a:rPr lang="en-US" dirty="0"/>
              <a:t>post</a:t>
            </a:r>
            <a:r>
              <a:rPr lang="ru-RU" dirty="0"/>
              <a:t> запрос.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9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2387-1AC2-4D4D-845E-A4160092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latin typeface="+mj-lt"/>
              </a:rPr>
              <a:t>Процесс авторизации: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ru-RU" sz="2200" dirty="0"/>
              <a:t>Здесь все идентично с предыдущей ситуацией. </a:t>
            </a:r>
          </a:p>
          <a:p>
            <a:pPr marL="0" indent="0">
              <a:buNone/>
            </a:pPr>
            <a:r>
              <a:rPr lang="ru-RU" sz="2200" dirty="0"/>
              <a:t>Если пользователь хочет авторизоваться, то программа посылает запрос на сервер, который проверяет вводимые данные на валидность и верность, если все </a:t>
            </a:r>
            <a:r>
              <a:rPr lang="ru-RU" sz="2200" dirty="0" err="1"/>
              <a:t>ок</a:t>
            </a:r>
            <a:r>
              <a:rPr lang="ru-RU" sz="2200" dirty="0"/>
              <a:t>, то пользователь успешно проходит авторизацию. </a:t>
            </a:r>
          </a:p>
          <a:p>
            <a:pPr marL="0" indent="0">
              <a:buNone/>
            </a:pPr>
            <a:r>
              <a:rPr lang="ru-RU" sz="2200" dirty="0"/>
              <a:t>Запросы на сервер здесь отличаются от предыдущего случая. В данной ситуации мы не посылаем </a:t>
            </a:r>
            <a:r>
              <a:rPr lang="en-US" sz="2200" dirty="0"/>
              <a:t>json </a:t>
            </a:r>
            <a:r>
              <a:rPr lang="ru-RU" sz="2200" dirty="0"/>
              <a:t>объект на сервер, а просто просим сервер отдать нам все данные, которые нам нужны. Сервер же, всегда возвращает для нас </a:t>
            </a:r>
            <a:r>
              <a:rPr lang="en-US" sz="2200" dirty="0"/>
              <a:t>json, </a:t>
            </a:r>
            <a:r>
              <a:rPr lang="ru-RU" sz="2200" dirty="0"/>
              <a:t>который мы уже преобразовываем в тот формат, который для нас удобен.</a:t>
            </a:r>
          </a:p>
          <a:p>
            <a:pPr marL="0" indent="0">
              <a:buNone/>
            </a:pPr>
            <a:r>
              <a:rPr lang="ru-RU" sz="2200" dirty="0"/>
              <a:t>Такой вид запроса, когда мы ничего не передаем серверу, называется </a:t>
            </a:r>
            <a:r>
              <a:rPr lang="en-US" sz="2200" dirty="0"/>
              <a:t>get </a:t>
            </a:r>
            <a:r>
              <a:rPr lang="ru-RU" sz="2200" dirty="0"/>
              <a:t>запрос.</a:t>
            </a:r>
            <a:r>
              <a:rPr lang="en-US" sz="2200" dirty="0"/>
              <a:t> (get – </a:t>
            </a:r>
            <a:r>
              <a:rPr lang="ru-RU" sz="2200" dirty="0"/>
              <a:t>получить)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00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2387-1AC2-4D4D-845E-A4160092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latin typeface="Bookman Old Style" panose="02050604050505020204" pitchFamily="18" charset="0"/>
              </a:rPr>
              <a:t>Как отправляются сообщения?</a:t>
            </a:r>
          </a:p>
          <a:p>
            <a:pPr marL="0" indent="0">
              <a:buNone/>
            </a:pPr>
            <a:r>
              <a:rPr lang="ru-RU" b="1" dirty="0"/>
              <a:t>Когда пользователь нажимает на кнопку отправки сообщения, на сервер отправляется запрос вместе с </a:t>
            </a:r>
            <a:r>
              <a:rPr lang="ru-RU" b="1" dirty="0" err="1"/>
              <a:t>json</a:t>
            </a:r>
            <a:r>
              <a:rPr lang="ru-RU" b="1" dirty="0"/>
              <a:t> «словарь», в </a:t>
            </a:r>
            <a:r>
              <a:rPr lang="ru-RU" b="1" dirty="0" err="1"/>
              <a:t>json</a:t>
            </a:r>
            <a:r>
              <a:rPr lang="ru-RU" b="1" dirty="0"/>
              <a:t> мы передаем текст сообщения и имя отправителя. Сервер принимает этот </a:t>
            </a:r>
            <a:r>
              <a:rPr lang="ru-RU" b="1" dirty="0" err="1"/>
              <a:t>json</a:t>
            </a:r>
            <a:r>
              <a:rPr lang="ru-RU" b="1" dirty="0"/>
              <a:t>, проверяет его на валидность, если что-то не так, он кидает 400 ошибку пользователю (если имя или текст не валидные).  Если все </a:t>
            </a:r>
            <a:r>
              <a:rPr lang="ru-RU" b="1" dirty="0" err="1"/>
              <a:t>ок</a:t>
            </a:r>
            <a:r>
              <a:rPr lang="ru-RU" b="1" dirty="0"/>
              <a:t>, то сервер просто добавляет это сообщение в базу данных.  Далее, метод, который запущен на фоне (</a:t>
            </a:r>
            <a:r>
              <a:rPr lang="ru-RU" b="1" dirty="0" err="1"/>
              <a:t>get_mess</a:t>
            </a:r>
            <a:r>
              <a:rPr lang="ru-RU" b="1" dirty="0"/>
              <a:t>), находит это сообщение и </a:t>
            </a:r>
            <a:r>
              <a:rPr lang="ru-RU" b="1" dirty="0" err="1"/>
              <a:t>отрисовывает</a:t>
            </a:r>
            <a:r>
              <a:rPr lang="ru-RU" b="1" dirty="0"/>
              <a:t> его в нашем приложении. </a:t>
            </a:r>
          </a:p>
          <a:p>
            <a:pPr marL="0" indent="0">
              <a:buNone/>
            </a:pPr>
            <a:r>
              <a:rPr lang="ru-RU" b="1" dirty="0"/>
              <a:t>Что значит «запущен на фоне»? В </a:t>
            </a:r>
            <a:r>
              <a:rPr lang="en-US" b="1" dirty="0"/>
              <a:t>PyQt5 </a:t>
            </a:r>
            <a:r>
              <a:rPr lang="ru-RU" b="1" dirty="0"/>
              <a:t>есть модуль </a:t>
            </a:r>
            <a:r>
              <a:rPr lang="en-US" b="1" dirty="0"/>
              <a:t>timer, </a:t>
            </a:r>
            <a:r>
              <a:rPr lang="ru-RU" b="1" dirty="0"/>
              <a:t>он позволяет с определенным промежутком запускать какие-либо функции(Основано на многопоточности ПК). </a:t>
            </a:r>
          </a:p>
          <a:p>
            <a:pPr marL="0" indent="0">
              <a:buNone/>
            </a:pPr>
            <a:r>
              <a:rPr lang="ru-RU" b="1" dirty="0"/>
              <a:t>Мы видим, что в данном случае используется </a:t>
            </a:r>
            <a:r>
              <a:rPr lang="en-US" b="1" dirty="0"/>
              <a:t>post </a:t>
            </a:r>
            <a:r>
              <a:rPr lang="ru-RU" b="1" dirty="0"/>
              <a:t>запрос.</a:t>
            </a:r>
          </a:p>
        </p:txBody>
      </p:sp>
    </p:spTree>
    <p:extLst>
      <p:ext uri="{BB962C8B-B14F-4D97-AF65-F5344CB8AC3E}">
        <p14:creationId xmlns:p14="http://schemas.microsoft.com/office/powerpoint/2010/main" val="411817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2387-1AC2-4D4D-845E-A4160092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latin typeface="Bookman Old Style" panose="02050604050505020204" pitchFamily="18" charset="0"/>
              </a:rPr>
              <a:t>Как работают личные чаты?</a:t>
            </a:r>
          </a:p>
          <a:p>
            <a:pPr marL="0" indent="0">
              <a:buNone/>
            </a:pPr>
            <a:r>
              <a:rPr lang="ru-RU" dirty="0"/>
              <a:t>У меня все работает довольно сложно. Постараюсь объяснить.</a:t>
            </a:r>
          </a:p>
          <a:p>
            <a:pPr marL="0" indent="0">
              <a:buNone/>
            </a:pPr>
            <a:r>
              <a:rPr lang="ru-RU" dirty="0"/>
              <a:t>Когда пользователь захочет создать новый чат, он отправляет </a:t>
            </a:r>
            <a:r>
              <a:rPr lang="en-US" dirty="0"/>
              <a:t>post </a:t>
            </a:r>
            <a:r>
              <a:rPr lang="ru-RU" dirty="0"/>
              <a:t>запрос на сервер, он, в свою очередь добавляет в базу данных таблицу, с именем (имя_пользователя1 + имя_пользователя2). Например, мой ник - </a:t>
            </a:r>
            <a:r>
              <a:rPr lang="ru-RU" dirty="0" err="1"/>
              <a:t>pasha</a:t>
            </a:r>
            <a:r>
              <a:rPr lang="ru-RU" dirty="0"/>
              <a:t>. Я захочу начать чат с пользователем </a:t>
            </a:r>
            <a:r>
              <a:rPr lang="ru-RU" dirty="0" err="1"/>
              <a:t>alex</a:t>
            </a:r>
            <a:r>
              <a:rPr lang="ru-RU" dirty="0"/>
              <a:t>. В этом случае, будет создана таблица с именем </a:t>
            </a:r>
            <a:r>
              <a:rPr lang="ru-RU" dirty="0" err="1"/>
              <a:t>alexpasha</a:t>
            </a:r>
            <a:r>
              <a:rPr lang="ru-RU" dirty="0"/>
              <a:t>. (Имена складываются в алфавитном порядке). </a:t>
            </a:r>
          </a:p>
          <a:p>
            <a:pPr marL="0" indent="0">
              <a:buNone/>
            </a:pPr>
            <a:r>
              <a:rPr lang="ru-RU" dirty="0"/>
              <a:t>В этой таблице будут следующие столбцы - имя отправителя сообщения, текст сообщения и время отправления сообщения.</a:t>
            </a:r>
          </a:p>
          <a:p>
            <a:pPr marL="0" indent="0">
              <a:buNone/>
            </a:pPr>
            <a:r>
              <a:rPr lang="ru-RU" dirty="0"/>
              <a:t>Далее, после создания чата в БД, открывается UI окно, в котором уже можно начинать общение. (Принцип отправки сообщений в личном чате такой же, как и в общем чате</a:t>
            </a:r>
            <a:r>
              <a:rPr lang="en-US" dirty="0"/>
              <a:t>;</a:t>
            </a:r>
            <a:r>
              <a:rPr lang="ru-RU" dirty="0"/>
              <a:t> см слайд выше).</a:t>
            </a:r>
          </a:p>
        </p:txBody>
      </p:sp>
    </p:spTree>
    <p:extLst>
      <p:ext uri="{BB962C8B-B14F-4D97-AF65-F5344CB8AC3E}">
        <p14:creationId xmlns:p14="http://schemas.microsoft.com/office/powerpoint/2010/main" val="190443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2387-1AC2-4D4D-845E-A4160092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Bookman Old Style" panose="02050604050505020204" pitchFamily="18" charset="0"/>
              </a:rPr>
              <a:t>Как устроен поиск пользователей</a:t>
            </a:r>
            <a:r>
              <a:rPr lang="en-US" sz="3600" b="1" dirty="0">
                <a:latin typeface="Bookman Old Style" panose="02050604050505020204" pitchFamily="18" charset="0"/>
              </a:rPr>
              <a:t>?</a:t>
            </a:r>
          </a:p>
          <a:p>
            <a:pPr marL="0" indent="0">
              <a:buNone/>
            </a:pPr>
            <a:r>
              <a:rPr lang="ru-RU" sz="2800" dirty="0"/>
              <a:t>Когда пользователь нажимает на кнопку поиска, на сервер летит </a:t>
            </a:r>
            <a:r>
              <a:rPr lang="en-US" sz="2800" dirty="0"/>
              <a:t>get </a:t>
            </a:r>
            <a:r>
              <a:rPr lang="ru-RU" sz="2800" dirty="0"/>
              <a:t>запрос, который возвращает список всех пользователей нашего </a:t>
            </a:r>
            <a:r>
              <a:rPr lang="en-US" sz="2800" dirty="0" err="1"/>
              <a:t>Messenger`a</a:t>
            </a:r>
            <a:r>
              <a:rPr lang="en-US" sz="2800" dirty="0"/>
              <a:t>.</a:t>
            </a:r>
            <a:r>
              <a:rPr lang="ru-RU" sz="2800" dirty="0"/>
              <a:t> Далее программа пробегается по этому списку, и если то имя, которое ввел пользователь есть в списке пользователей, то создается новый чат в БД и отображается окно, в котором можно начать общение. (Подробнее – слайд выше)</a:t>
            </a:r>
            <a:endParaRPr lang="en-US" sz="28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945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2387-1AC2-4D4D-845E-A4160092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>
                <a:latin typeface="+mj-lt"/>
              </a:rPr>
              <a:t>Как выглядит окно авторизации, регистрации.</a:t>
            </a:r>
          </a:p>
          <a:p>
            <a:pPr marL="0" indent="0">
              <a:buNone/>
            </a:pPr>
            <a:endParaRPr lang="ru-RU" b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247A8-D8C2-4C6D-9973-7D2F2F75A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3" y="656948"/>
            <a:ext cx="10184167" cy="620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4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148</TotalTime>
  <Words>804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Презентация PowerPoint</vt:lpstr>
      <vt:lpstr>Messenger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Koloskov</dc:creator>
  <cp:lastModifiedBy>Pavel Koloskov</cp:lastModifiedBy>
  <cp:revision>17</cp:revision>
  <dcterms:created xsi:type="dcterms:W3CDTF">2021-11-02T15:11:06Z</dcterms:created>
  <dcterms:modified xsi:type="dcterms:W3CDTF">2021-11-08T14:56:12Z</dcterms:modified>
</cp:coreProperties>
</file>