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9E7D-8B7F-4C48-A787-EF446A049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81F49-C6F6-46DC-9DB3-47D0DF36D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925B-4057-4F2C-AE17-1D0E24CB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B7C9-455C-48CC-A5CE-47000CBF48F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05AE-85F5-4930-BB5F-63951C5C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EA0B-9415-4AF6-ADB9-4F2220D9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0913-0A47-4C63-9521-245371A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B621-6700-4429-9DE8-74978909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74F47-8B2E-4AF9-9430-1D4A303CE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C530-E340-4659-98D0-413094A5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B7C9-455C-48CC-A5CE-47000CBF48F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EDD7-7E86-4560-8960-EC6683EA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B466-D1E7-468C-AF67-B6021BE1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0913-0A47-4C63-9521-245371A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6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B8575-A088-4D54-B147-017C8D46A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A72AA-0194-4497-B9CA-8F2795360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D8D3-9886-4CE1-86B7-A73E8893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B7C9-455C-48CC-A5CE-47000CBF48F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E1A1-00FE-4054-8815-EFE12075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CC4F-D316-47E7-B5BA-7497DAE9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0913-0A47-4C63-9521-245371A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9394-6325-4663-8804-93028958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E84E-EE6E-486C-853F-9F087376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D504E-94E8-487D-BAE7-6705F293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B7C9-455C-48CC-A5CE-47000CBF48F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0BCE-15F5-4EAB-9B9A-088C1410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F4CB-FC8C-49FB-9E7C-4A73E7A2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0913-0A47-4C63-9521-245371A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7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048C-3C12-4AD0-9B32-A7083979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BDA1-7843-4D1E-9021-57266D2E8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8B65-8270-4839-99F3-5C99842B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B7C9-455C-48CC-A5CE-47000CBF48F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00D1-3F29-40E4-A5B1-EA396F15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B218-46C6-4F4E-AD93-CDF41ABD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0913-0A47-4C63-9521-245371A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B971-D2A5-4B70-9CD5-2FC90661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6216-DDA4-4252-9F42-316BFAB02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FEEEA-71F2-4706-BC17-379529FBA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9B180-56B5-4E2C-B9EE-40DFCB27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B7C9-455C-48CC-A5CE-47000CBF48F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62943-5100-4DE2-AC48-1CAAA6E7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BD1A2-2682-4A7A-802F-DA93626A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0913-0A47-4C63-9521-245371A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A351-B7C7-4371-B40A-52E80E38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2653-622B-43E0-9C5E-850BC405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8939A-270C-489B-87CE-28A96B1D1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3F99-7A3B-4B96-9225-ADDC34CC1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4D8B4-84F7-4B99-A96F-87D7C36DA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A9FC2-8B33-45A0-804F-C65BE2E6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B7C9-455C-48CC-A5CE-47000CBF48F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DA05A-5A0B-4A14-BF3B-7B118A8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C2A55-6575-4F6E-A936-723AA09B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0913-0A47-4C63-9521-245371A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8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3C9-FF51-4770-90A7-1D8FD2EF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5B996-6824-42A3-94DD-99866527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B7C9-455C-48CC-A5CE-47000CBF48F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B485E-FA03-4518-8F3A-8FA5A507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DAED3-25B0-4E30-9A2C-1A402C69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0913-0A47-4C63-9521-245371A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457C4-74B1-4688-B574-F4475DDE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B7C9-455C-48CC-A5CE-47000CBF48F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1741A-76F4-4CD1-8F4F-604DBFF5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B30EB-EDDD-44DB-8278-902F7F9F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0913-0A47-4C63-9521-245371A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E4C0-348F-47A3-83E7-F8A74564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61D0-5079-405E-90C6-380EDEE2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ECBDF-C5D2-457C-BF6C-21ADDF1D7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11AAE-83C8-4835-8EC6-A0A190A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B7C9-455C-48CC-A5CE-47000CBF48F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B8DA7-CCC7-4EAA-886E-999261EF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79104-B141-4216-BDE9-A45B4C8D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0913-0A47-4C63-9521-245371A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6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1A07-B8FD-4D1E-B72C-F1A752C6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7C11D-A904-440B-971C-FC65CA6FD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EC757-D695-484A-9543-A5ED9988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D44DC-1796-45B5-8AE7-E66894BD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B7C9-455C-48CC-A5CE-47000CBF48F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E7B42-87A4-4522-8C79-295CB194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D39B1-CE88-454A-AA9C-6E6112B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0913-0A47-4C63-9521-245371A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0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57B28-9424-40AF-9171-D289BD87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FAEB2-0662-4FC8-B4D9-001BD2DC2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9B86-0970-4D85-A3C6-7A28F35A5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8B7C9-455C-48CC-A5CE-47000CBF48F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1A79-E57D-453B-9CFE-75D1A55E2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7555F-E1B7-4D6A-B047-B315FB80A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0913-0A47-4C63-9521-245371A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4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1907FA-C718-498E-8FB1-7F45C077ACF1}"/>
              </a:ext>
            </a:extLst>
          </p:cNvPr>
          <p:cNvSpPr/>
          <p:nvPr/>
        </p:nvSpPr>
        <p:spPr>
          <a:xfrm>
            <a:off x="400824" y="1870190"/>
            <a:ext cx="1828800" cy="12418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guess for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cross-sections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5B344-0731-4E73-8152-151A91880E5E}"/>
              </a:ext>
            </a:extLst>
          </p:cNvPr>
          <p:cNvSpPr/>
          <p:nvPr/>
        </p:nvSpPr>
        <p:spPr>
          <a:xfrm>
            <a:off x="2699106" y="1867241"/>
            <a:ext cx="1828800" cy="12418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Kinetic model: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Two-term BE model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2DED6F-7D39-4379-B323-E0B24CADE613}"/>
              </a:ext>
            </a:extLst>
          </p:cNvPr>
          <p:cNvSpPr/>
          <p:nvPr/>
        </p:nvSpPr>
        <p:spPr>
          <a:xfrm>
            <a:off x="5003866" y="1867241"/>
            <a:ext cx="1828800" cy="12418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Swarm parameters: Comparison with exp.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C072D5-91AB-4B57-BBD7-BEAD66DA21A3}"/>
              </a:ext>
            </a:extLst>
          </p:cNvPr>
          <p:cNvCxnSpPr/>
          <p:nvPr/>
        </p:nvCxnSpPr>
        <p:spPr>
          <a:xfrm>
            <a:off x="4536787" y="2488152"/>
            <a:ext cx="45720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3A8ACB-B603-4BB2-9264-3B5E796C59C1}"/>
              </a:ext>
            </a:extLst>
          </p:cNvPr>
          <p:cNvSpPr/>
          <p:nvPr/>
        </p:nvSpPr>
        <p:spPr>
          <a:xfrm>
            <a:off x="5003866" y="3700972"/>
            <a:ext cx="1828800" cy="12418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By-hand refinement of cross-sections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D02D1B7-EBFC-48BC-89E4-E4DEE0D1849D}"/>
              </a:ext>
            </a:extLst>
          </p:cNvPr>
          <p:cNvSpPr/>
          <p:nvPr/>
        </p:nvSpPr>
        <p:spPr>
          <a:xfrm>
            <a:off x="7302276" y="1872052"/>
            <a:ext cx="1828800" cy="124358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A50EC0-4B41-4203-B48F-7FB9508E534B}"/>
              </a:ext>
            </a:extLst>
          </p:cNvPr>
          <p:cNvCxnSpPr/>
          <p:nvPr/>
        </p:nvCxnSpPr>
        <p:spPr>
          <a:xfrm>
            <a:off x="6832666" y="2488152"/>
            <a:ext cx="45720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129CE4F-2E42-4AFD-B435-F8477C54DBFD}"/>
              </a:ext>
            </a:extLst>
          </p:cNvPr>
          <p:cNvSpPr/>
          <p:nvPr/>
        </p:nvSpPr>
        <p:spPr>
          <a:xfrm>
            <a:off x="7367656" y="2228721"/>
            <a:ext cx="17056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Acceptable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B052CC-9458-4E4C-830F-08B59280A52B}"/>
              </a:ext>
            </a:extLst>
          </p:cNvPr>
          <p:cNvCxnSpPr>
            <a:cxnSpLocks/>
          </p:cNvCxnSpPr>
          <p:nvPr/>
        </p:nvCxnSpPr>
        <p:spPr>
          <a:xfrm flipH="1">
            <a:off x="6842159" y="4304920"/>
            <a:ext cx="742121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582145-8430-4258-B3B5-263B86E86E6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216676" y="3115636"/>
            <a:ext cx="0" cy="120650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1AE08F-3C56-4BCC-A6E6-8ABB6BED1A11}"/>
              </a:ext>
            </a:extLst>
          </p:cNvPr>
          <p:cNvCxnSpPr>
            <a:cxnSpLocks/>
          </p:cNvCxnSpPr>
          <p:nvPr/>
        </p:nvCxnSpPr>
        <p:spPr>
          <a:xfrm>
            <a:off x="4398948" y="4321883"/>
            <a:ext cx="588689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1DBD6A-956D-4B65-83BA-CB444AD65BCE}"/>
              </a:ext>
            </a:extLst>
          </p:cNvPr>
          <p:cNvCxnSpPr>
            <a:cxnSpLocks/>
          </p:cNvCxnSpPr>
          <p:nvPr/>
        </p:nvCxnSpPr>
        <p:spPr>
          <a:xfrm flipH="1">
            <a:off x="3601646" y="3115383"/>
            <a:ext cx="0" cy="120650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79077B-F2B9-49CD-BBA5-7EEE896F19B6}"/>
              </a:ext>
            </a:extLst>
          </p:cNvPr>
          <p:cNvCxnSpPr>
            <a:cxnSpLocks/>
          </p:cNvCxnSpPr>
          <p:nvPr/>
        </p:nvCxnSpPr>
        <p:spPr>
          <a:xfrm rot="5400000" flipH="1">
            <a:off x="4183370" y="3718633"/>
            <a:ext cx="0" cy="120650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2F8F59C-304B-44EC-9132-E02E99747778}"/>
              </a:ext>
            </a:extLst>
          </p:cNvPr>
          <p:cNvSpPr/>
          <p:nvPr/>
        </p:nvSpPr>
        <p:spPr>
          <a:xfrm>
            <a:off x="7665418" y="2989251"/>
            <a:ext cx="6876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B8A7E8-BA8D-45A5-B3B8-406A7BD4B7F0}"/>
              </a:ext>
            </a:extLst>
          </p:cNvPr>
          <p:cNvCxnSpPr/>
          <p:nvPr/>
        </p:nvCxnSpPr>
        <p:spPr>
          <a:xfrm>
            <a:off x="9126314" y="2488152"/>
            <a:ext cx="45720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E554C96-7FD6-4A38-A384-10D35C7998D4}"/>
              </a:ext>
            </a:extLst>
          </p:cNvPr>
          <p:cNvSpPr/>
          <p:nvPr/>
        </p:nvSpPr>
        <p:spPr>
          <a:xfrm>
            <a:off x="8624047" y="1857216"/>
            <a:ext cx="6876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0C1899E-14F2-49C0-B1AB-2BA52390EA82}"/>
              </a:ext>
            </a:extLst>
          </p:cNvPr>
          <p:cNvSpPr/>
          <p:nvPr/>
        </p:nvSpPr>
        <p:spPr>
          <a:xfrm>
            <a:off x="9603134" y="1871433"/>
            <a:ext cx="1828800" cy="12418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final cross-section set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74FDC1-FD8A-4417-BA5C-97DCFD4DF66F}"/>
              </a:ext>
            </a:extLst>
          </p:cNvPr>
          <p:cNvCxnSpPr/>
          <p:nvPr/>
        </p:nvCxnSpPr>
        <p:spPr>
          <a:xfrm>
            <a:off x="2229624" y="2491101"/>
            <a:ext cx="45720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A17B94-4507-4FD2-B5B7-3DE9EA8A1ABF}"/>
              </a:ext>
            </a:extLst>
          </p:cNvPr>
          <p:cNvCxnSpPr>
            <a:cxnSpLocks/>
          </p:cNvCxnSpPr>
          <p:nvPr/>
        </p:nvCxnSpPr>
        <p:spPr>
          <a:xfrm flipH="1" flipV="1">
            <a:off x="7313679" y="4306711"/>
            <a:ext cx="926810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E3DBA46-FF9F-49F1-8DAA-A5ABF3F2E49A}"/>
              </a:ext>
            </a:extLst>
          </p:cNvPr>
          <p:cNvSpPr/>
          <p:nvPr/>
        </p:nvSpPr>
        <p:spPr>
          <a:xfrm>
            <a:off x="2359169" y="1666875"/>
            <a:ext cx="6913342" cy="34193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83805E-016E-46A0-A0B0-6368F12387C2}"/>
              </a:ext>
            </a:extLst>
          </p:cNvPr>
          <p:cNvSpPr/>
          <p:nvPr/>
        </p:nvSpPr>
        <p:spPr>
          <a:xfrm>
            <a:off x="2359168" y="1263916"/>
            <a:ext cx="691334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cross-section refinement loop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79526C-E3D0-42EA-A844-7C50BE95EB1D}"/>
              </a:ext>
            </a:extLst>
          </p:cNvPr>
          <p:cNvCxnSpPr>
            <a:cxnSpLocks/>
          </p:cNvCxnSpPr>
          <p:nvPr/>
        </p:nvCxnSpPr>
        <p:spPr>
          <a:xfrm>
            <a:off x="2699106" y="830317"/>
            <a:ext cx="430174" cy="102689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DAF577-F89C-472B-B692-0BFD2F816DC5}"/>
              </a:ext>
            </a:extLst>
          </p:cNvPr>
          <p:cNvSpPr txBox="1"/>
          <p:nvPr/>
        </p:nvSpPr>
        <p:spPr>
          <a:xfrm>
            <a:off x="2050271" y="388713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BOLSIG+</a:t>
            </a:r>
          </a:p>
        </p:txBody>
      </p:sp>
    </p:spTree>
    <p:extLst>
      <p:ext uri="{BB962C8B-B14F-4D97-AF65-F5344CB8AC3E}">
        <p14:creationId xmlns:p14="http://schemas.microsoft.com/office/powerpoint/2010/main" val="325756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BF2773-1E64-4E3B-97F9-32E4FD427FBE}"/>
              </a:ext>
            </a:extLst>
          </p:cNvPr>
          <p:cNvSpPr/>
          <p:nvPr/>
        </p:nvSpPr>
        <p:spPr>
          <a:xfrm>
            <a:off x="2422668" y="942976"/>
            <a:ext cx="7006725" cy="369252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1907FA-C718-498E-8FB1-7F45C077ACF1}"/>
              </a:ext>
            </a:extLst>
          </p:cNvPr>
          <p:cNvSpPr/>
          <p:nvPr/>
        </p:nvSpPr>
        <p:spPr>
          <a:xfrm>
            <a:off x="464324" y="1146290"/>
            <a:ext cx="1828800" cy="12418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guess for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cross-sections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5B344-0731-4E73-8152-151A91880E5E}"/>
              </a:ext>
            </a:extLst>
          </p:cNvPr>
          <p:cNvSpPr/>
          <p:nvPr/>
        </p:nvSpPr>
        <p:spPr>
          <a:xfrm>
            <a:off x="2762606" y="1143341"/>
            <a:ext cx="1828800" cy="12418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Kinetic model: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Multi-term BE model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2DED6F-7D39-4379-B323-E0B24CADE613}"/>
              </a:ext>
            </a:extLst>
          </p:cNvPr>
          <p:cNvSpPr/>
          <p:nvPr/>
        </p:nvSpPr>
        <p:spPr>
          <a:xfrm>
            <a:off x="5067366" y="1143341"/>
            <a:ext cx="1828800" cy="12418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Swarm parameters: Comparison with exp.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C072D5-91AB-4B57-BBD7-BEAD66DA21A3}"/>
              </a:ext>
            </a:extLst>
          </p:cNvPr>
          <p:cNvCxnSpPr/>
          <p:nvPr/>
        </p:nvCxnSpPr>
        <p:spPr>
          <a:xfrm>
            <a:off x="4600287" y="1764252"/>
            <a:ext cx="457200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3A8ACB-B603-4BB2-9264-3B5E796C59C1}"/>
              </a:ext>
            </a:extLst>
          </p:cNvPr>
          <p:cNvSpPr/>
          <p:nvPr/>
        </p:nvSpPr>
        <p:spPr>
          <a:xfrm>
            <a:off x="5067366" y="2977072"/>
            <a:ext cx="1828800" cy="12418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refinement of cross-sections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D02D1B7-EBFC-48BC-89E4-E4DEE0D1849D}"/>
              </a:ext>
            </a:extLst>
          </p:cNvPr>
          <p:cNvSpPr/>
          <p:nvPr/>
        </p:nvSpPr>
        <p:spPr>
          <a:xfrm>
            <a:off x="7365776" y="1148152"/>
            <a:ext cx="1828800" cy="124358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A50EC0-4B41-4203-B48F-7FB9508E534B}"/>
              </a:ext>
            </a:extLst>
          </p:cNvPr>
          <p:cNvCxnSpPr/>
          <p:nvPr/>
        </p:nvCxnSpPr>
        <p:spPr>
          <a:xfrm>
            <a:off x="6896166" y="1764252"/>
            <a:ext cx="457200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129CE4F-2E42-4AFD-B435-F8477C54DBFD}"/>
              </a:ext>
            </a:extLst>
          </p:cNvPr>
          <p:cNvSpPr/>
          <p:nvPr/>
        </p:nvSpPr>
        <p:spPr>
          <a:xfrm>
            <a:off x="7431058" y="1513856"/>
            <a:ext cx="1705650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Acceptable 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B052CC-9458-4E4C-830F-08B59280A52B}"/>
              </a:ext>
            </a:extLst>
          </p:cNvPr>
          <p:cNvCxnSpPr>
            <a:cxnSpLocks/>
          </p:cNvCxnSpPr>
          <p:nvPr/>
        </p:nvCxnSpPr>
        <p:spPr>
          <a:xfrm flipH="1">
            <a:off x="6905659" y="3581020"/>
            <a:ext cx="742121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582145-8430-4258-B3B5-263B86E86E6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280176" y="2391736"/>
            <a:ext cx="0" cy="1206500"/>
          </a:xfrm>
          <a:prstGeom prst="line">
            <a:avLst/>
          </a:prstGeom>
          <a:ln w="444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1AE08F-3C56-4BCC-A6E6-8ABB6BED1A11}"/>
              </a:ext>
            </a:extLst>
          </p:cNvPr>
          <p:cNvCxnSpPr>
            <a:cxnSpLocks/>
          </p:cNvCxnSpPr>
          <p:nvPr/>
        </p:nvCxnSpPr>
        <p:spPr>
          <a:xfrm>
            <a:off x="4462448" y="3597983"/>
            <a:ext cx="588689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1DBD6A-956D-4B65-83BA-CB444AD65BCE}"/>
              </a:ext>
            </a:extLst>
          </p:cNvPr>
          <p:cNvCxnSpPr>
            <a:cxnSpLocks/>
          </p:cNvCxnSpPr>
          <p:nvPr/>
        </p:nvCxnSpPr>
        <p:spPr>
          <a:xfrm flipH="1">
            <a:off x="3665146" y="2391483"/>
            <a:ext cx="0" cy="1206500"/>
          </a:xfrm>
          <a:prstGeom prst="line">
            <a:avLst/>
          </a:prstGeom>
          <a:ln w="44450">
            <a:solidFill>
              <a:schemeClr val="accent6">
                <a:lumMod val="5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79077B-F2B9-49CD-BBA5-7EEE896F19B6}"/>
              </a:ext>
            </a:extLst>
          </p:cNvPr>
          <p:cNvCxnSpPr>
            <a:cxnSpLocks/>
          </p:cNvCxnSpPr>
          <p:nvPr/>
        </p:nvCxnSpPr>
        <p:spPr>
          <a:xfrm rot="5400000" flipH="1">
            <a:off x="4246870" y="2994733"/>
            <a:ext cx="0" cy="1206500"/>
          </a:xfrm>
          <a:prstGeom prst="line">
            <a:avLst/>
          </a:prstGeom>
          <a:ln w="44450">
            <a:solidFill>
              <a:schemeClr val="accent6">
                <a:lumMod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2F8F59C-304B-44EC-9132-E02E99747778}"/>
              </a:ext>
            </a:extLst>
          </p:cNvPr>
          <p:cNvSpPr/>
          <p:nvPr/>
        </p:nvSpPr>
        <p:spPr>
          <a:xfrm>
            <a:off x="7728918" y="2265351"/>
            <a:ext cx="68761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B8A7E8-BA8D-45A5-B3B8-406A7BD4B7F0}"/>
              </a:ext>
            </a:extLst>
          </p:cNvPr>
          <p:cNvCxnSpPr/>
          <p:nvPr/>
        </p:nvCxnSpPr>
        <p:spPr>
          <a:xfrm>
            <a:off x="9189814" y="1764252"/>
            <a:ext cx="45720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E554C96-7FD6-4A38-A384-10D35C7998D4}"/>
              </a:ext>
            </a:extLst>
          </p:cNvPr>
          <p:cNvSpPr/>
          <p:nvPr/>
        </p:nvSpPr>
        <p:spPr>
          <a:xfrm>
            <a:off x="8648394" y="1123271"/>
            <a:ext cx="68761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0C1899E-14F2-49C0-B1AB-2BA52390EA82}"/>
              </a:ext>
            </a:extLst>
          </p:cNvPr>
          <p:cNvSpPr/>
          <p:nvPr/>
        </p:nvSpPr>
        <p:spPr>
          <a:xfrm>
            <a:off x="9666634" y="1147533"/>
            <a:ext cx="1828800" cy="12418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final cross-section set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74FDC1-FD8A-4417-BA5C-97DCFD4DF66F}"/>
              </a:ext>
            </a:extLst>
          </p:cNvPr>
          <p:cNvCxnSpPr/>
          <p:nvPr/>
        </p:nvCxnSpPr>
        <p:spPr>
          <a:xfrm>
            <a:off x="2293124" y="1767201"/>
            <a:ext cx="45720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A17B94-4507-4FD2-B5B7-3DE9EA8A1ABF}"/>
              </a:ext>
            </a:extLst>
          </p:cNvPr>
          <p:cNvCxnSpPr>
            <a:cxnSpLocks/>
          </p:cNvCxnSpPr>
          <p:nvPr/>
        </p:nvCxnSpPr>
        <p:spPr>
          <a:xfrm flipH="1" flipV="1">
            <a:off x="7377179" y="3582811"/>
            <a:ext cx="926810" cy="0"/>
          </a:xfrm>
          <a:prstGeom prst="line">
            <a:avLst/>
          </a:prstGeom>
          <a:ln w="44450">
            <a:solidFill>
              <a:schemeClr val="accent6">
                <a:lumMod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11B182-7D30-46CE-889A-C649DBFFD34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981766" y="2385163"/>
            <a:ext cx="0" cy="5680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A22BB2-3ECA-4C7B-A951-3FAD6A923444}"/>
              </a:ext>
            </a:extLst>
          </p:cNvPr>
          <p:cNvSpPr/>
          <p:nvPr/>
        </p:nvSpPr>
        <p:spPr>
          <a:xfrm>
            <a:off x="2422669" y="235089"/>
            <a:ext cx="691334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Improved, machine learning and advanced kinetic modeling  based cross-section refinement loop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19C86E-959C-46A0-8420-FED2B8F857E0}"/>
              </a:ext>
            </a:extLst>
          </p:cNvPr>
          <p:cNvSpPr txBox="1"/>
          <p:nvPr/>
        </p:nvSpPr>
        <p:spPr>
          <a:xfrm>
            <a:off x="124260" y="2737736"/>
            <a:ext cx="2104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BOLSIG+ for now, </a:t>
            </a:r>
            <a:r>
              <a:rPr lang="en-US" sz="2400" b="1" dirty="0" err="1">
                <a:solidFill>
                  <a:srgbClr val="C00000"/>
                </a:solidFill>
              </a:rPr>
              <a:t>MultiBolt</a:t>
            </a:r>
            <a:r>
              <a:rPr lang="en-US" sz="2400" b="1" dirty="0">
                <a:solidFill>
                  <a:srgbClr val="C00000"/>
                </a:solidFill>
              </a:rPr>
              <a:t> later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D89BEF-30A8-433A-ADB3-8D44821EA5AE}"/>
              </a:ext>
            </a:extLst>
          </p:cNvPr>
          <p:cNvCxnSpPr>
            <a:cxnSpLocks/>
          </p:cNvCxnSpPr>
          <p:nvPr/>
        </p:nvCxnSpPr>
        <p:spPr>
          <a:xfrm flipV="1">
            <a:off x="2007708" y="2289945"/>
            <a:ext cx="743772" cy="54595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21A9296-2106-4A4C-95DE-DAB853AA50FC}"/>
              </a:ext>
            </a:extLst>
          </p:cNvPr>
          <p:cNvSpPr/>
          <p:nvPr/>
        </p:nvSpPr>
        <p:spPr>
          <a:xfrm>
            <a:off x="4825354" y="1019503"/>
            <a:ext cx="4510657" cy="35282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A9C6FE-CBAE-44E2-9EE6-80186553DD5D}"/>
              </a:ext>
            </a:extLst>
          </p:cNvPr>
          <p:cNvSpPr txBox="1"/>
          <p:nvPr/>
        </p:nvSpPr>
        <p:spPr>
          <a:xfrm>
            <a:off x="2927452" y="4923342"/>
            <a:ext cx="237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Your objectives!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B6FA8A-81E6-46E8-B5AF-48235D4106D3}"/>
              </a:ext>
            </a:extLst>
          </p:cNvPr>
          <p:cNvCxnSpPr>
            <a:cxnSpLocks/>
          </p:cNvCxnSpPr>
          <p:nvPr/>
        </p:nvCxnSpPr>
        <p:spPr>
          <a:xfrm flipV="1">
            <a:off x="4245988" y="4406389"/>
            <a:ext cx="743772" cy="54595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3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6958</TotalTime>
  <Words>97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</dc:creator>
  <cp:lastModifiedBy>Stephens, Jacob C</cp:lastModifiedBy>
  <cp:revision>29</cp:revision>
  <dcterms:created xsi:type="dcterms:W3CDTF">2020-06-08T22:58:20Z</dcterms:created>
  <dcterms:modified xsi:type="dcterms:W3CDTF">2020-06-23T15:12:23Z</dcterms:modified>
</cp:coreProperties>
</file>