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9"/>
  </p:notesMasterIdLst>
  <p:handoutMasterIdLst>
    <p:handoutMasterId r:id="rId10"/>
  </p:handoutMasterIdLst>
  <p:sldIdLst>
    <p:sldId id="256" r:id="rId5"/>
    <p:sldId id="260" r:id="rId6"/>
    <p:sldId id="259" r:id="rId7"/>
    <p:sldId id="258" r:id="rId8"/>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75" d="100"/>
          <a:sy n="75" d="100"/>
        </p:scale>
        <p:origin x="402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33A28-325E-4F3C-9D74-7B235343A885}" type="doc">
      <dgm:prSet loTypeId="urn:microsoft.com/office/officeart/2009/3/layout/SnapshotPictureList" loCatId="picture" qsTypeId="urn:microsoft.com/office/officeart/2005/8/quickstyle/simple3" qsCatId="simple" csTypeId="urn:microsoft.com/office/officeart/2005/8/colors/accent1_2" csCatId="accent1" phldr="1"/>
      <dgm:spPr/>
      <dgm:t>
        <a:bodyPr rtlCol="0"/>
        <a:lstStyle/>
        <a:p>
          <a:pPr rtl="0"/>
          <a:endParaRPr lang="en-ZA"/>
        </a:p>
      </dgm:t>
    </dgm:pt>
    <dgm:pt modelId="{BDB3E5F2-A63C-446D-94EF-53B51308F55B}">
      <dgm:prSet phldrT="[Text]" custT="1"/>
      <dgm:spPr/>
      <dgm:t>
        <a:bodyPr rtlCol="0"/>
        <a:lstStyle/>
        <a:p>
          <a:pPr rtl="0"/>
          <a:r>
            <a:rPr lang="es-MX" sz="1800" b="1" noProof="0" dirty="0"/>
            <a:t>Inicio</a:t>
          </a:r>
        </a:p>
      </dgm:t>
    </dgm:pt>
    <dgm:pt modelId="{4DF81A4E-C143-4E1F-895C-805B7744E0C1}" type="parTrans" cxnId="{E841B976-DDCA-4F3C-A228-DC6A3A9DCEE8}">
      <dgm:prSet/>
      <dgm:spPr/>
      <dgm:t>
        <a:bodyPr rtlCol="0"/>
        <a:lstStyle/>
        <a:p>
          <a:pPr rtl="0"/>
          <a:endParaRPr lang="es-MX" sz="1800" noProof="0" dirty="0"/>
        </a:p>
      </dgm:t>
    </dgm:pt>
    <dgm:pt modelId="{22693710-A273-4DE3-B56B-501EBF8AAC16}" type="sibTrans" cxnId="{E841B976-DDCA-4F3C-A228-DC6A3A9DCEE8}">
      <dgm:prSet/>
      <dgm:spPr/>
      <dgm:t>
        <a:bodyPr rtlCol="0"/>
        <a:lstStyle/>
        <a:p>
          <a:pPr rtl="0"/>
          <a:endParaRPr lang="es-MX" sz="1800" noProof="0" dirty="0"/>
        </a:p>
      </dgm:t>
    </dgm:pt>
    <dgm:pt modelId="{76F97871-E7EF-4C5A-A6CC-0AEA140887B0}">
      <dgm:prSet phldrT="[Text]" custT="1"/>
      <dgm:spPr/>
      <dgm:t>
        <a:bodyPr rtlCol="0"/>
        <a:lstStyle/>
        <a:p>
          <a:pPr rtl="0"/>
          <a:endParaRPr lang="es-MX" sz="1400" noProof="0" dirty="0"/>
        </a:p>
      </dgm:t>
    </dgm:pt>
    <dgm:pt modelId="{AF4A39E6-5101-45C2-9ED9-1B4A4D161E75}" type="parTrans" cxnId="{C5CADE01-2D3E-4A22-8178-52BFE623515A}">
      <dgm:prSet/>
      <dgm:spPr/>
      <dgm:t>
        <a:bodyPr rtlCol="0"/>
        <a:lstStyle/>
        <a:p>
          <a:pPr rtl="0"/>
          <a:endParaRPr lang="es-MX" sz="1800" noProof="0" dirty="0"/>
        </a:p>
      </dgm:t>
    </dgm:pt>
    <dgm:pt modelId="{0B4A6094-6626-4B4C-A34C-3C817645D4D2}" type="sibTrans" cxnId="{C5CADE01-2D3E-4A22-8178-52BFE623515A}">
      <dgm:prSet/>
      <dgm:spPr/>
      <dgm:t>
        <a:bodyPr rtlCol="0"/>
        <a:lstStyle/>
        <a:p>
          <a:pPr rtl="0"/>
          <a:endParaRPr lang="es-MX" sz="1800" noProof="0" dirty="0"/>
        </a:p>
      </dgm:t>
    </dgm:pt>
    <dgm:pt modelId="{90F27D1E-76E8-4AE9-AD01-BE57630B5110}">
      <dgm:prSet phldrT="[Text]" custT="1"/>
      <dgm:spPr/>
      <dgm:t>
        <a:bodyPr rtlCol="0"/>
        <a:lstStyle/>
        <a:p>
          <a:pPr rtl="0"/>
          <a:r>
            <a:rPr lang="es-MX" sz="1800" b="1" noProof="0" dirty="0"/>
            <a:t>formulario</a:t>
          </a:r>
        </a:p>
      </dgm:t>
    </dgm:pt>
    <dgm:pt modelId="{7F336D41-A370-44FD-84FB-392EDC2E9628}" type="parTrans" cxnId="{D3495640-4F3F-4DC5-BE06-466CB73D04C6}">
      <dgm:prSet/>
      <dgm:spPr/>
      <dgm:t>
        <a:bodyPr rtlCol="0"/>
        <a:lstStyle/>
        <a:p>
          <a:pPr rtl="0"/>
          <a:endParaRPr lang="es-MX" sz="1800" noProof="0" dirty="0"/>
        </a:p>
      </dgm:t>
    </dgm:pt>
    <dgm:pt modelId="{08C679DB-4162-43E7-A484-512B3F99942F}" type="sibTrans" cxnId="{D3495640-4F3F-4DC5-BE06-466CB73D04C6}">
      <dgm:prSet/>
      <dgm:spPr/>
      <dgm:t>
        <a:bodyPr rtlCol="0"/>
        <a:lstStyle/>
        <a:p>
          <a:pPr rtl="0"/>
          <a:endParaRPr lang="es-MX" sz="1800" noProof="0" dirty="0"/>
        </a:p>
      </dgm:t>
    </dgm:pt>
    <dgm:pt modelId="{25F95D6A-DC03-42B0-9E2A-8BB3CFE35643}">
      <dgm:prSet phldrT="[Text]" custT="1"/>
      <dgm:spPr/>
      <dgm:t>
        <a:bodyPr rtlCol="0"/>
        <a:lstStyle/>
        <a:p>
          <a:pPr rtl="0"/>
          <a:endParaRPr lang="es-MX" sz="1400" noProof="0" dirty="0"/>
        </a:p>
      </dgm:t>
    </dgm:pt>
    <dgm:pt modelId="{0E7A7D3B-1ED1-4188-B2CE-37328AF7B3CE}" type="parTrans" cxnId="{969D3802-D321-43DF-B9C7-B1F249CE5959}">
      <dgm:prSet/>
      <dgm:spPr/>
      <dgm:t>
        <a:bodyPr rtlCol="0"/>
        <a:lstStyle/>
        <a:p>
          <a:pPr rtl="0"/>
          <a:endParaRPr lang="es-MX" sz="1800" noProof="0" dirty="0"/>
        </a:p>
      </dgm:t>
    </dgm:pt>
    <dgm:pt modelId="{A9D1ACF8-1A40-4192-A99B-C5F10A879850}" type="sibTrans" cxnId="{969D3802-D321-43DF-B9C7-B1F249CE5959}">
      <dgm:prSet/>
      <dgm:spPr/>
      <dgm:t>
        <a:bodyPr rtlCol="0"/>
        <a:lstStyle/>
        <a:p>
          <a:pPr rtl="0"/>
          <a:endParaRPr lang="es-MX" sz="1800" noProof="0" dirty="0"/>
        </a:p>
      </dgm:t>
    </dgm:pt>
    <dgm:pt modelId="{BD388618-4D2E-43CF-95F9-7091C833C699}" type="pres">
      <dgm:prSet presAssocID="{EB633A28-325E-4F3C-9D74-7B235343A885}" presName="Name0" presStyleCnt="0">
        <dgm:presLayoutVars>
          <dgm:chMax/>
          <dgm:chPref/>
          <dgm:dir/>
          <dgm:animLvl val="lvl"/>
        </dgm:presLayoutVars>
      </dgm:prSet>
      <dgm:spPr/>
    </dgm:pt>
    <dgm:pt modelId="{7F78C18B-11DC-43C1-BFBB-7407079A0879}" type="pres">
      <dgm:prSet presAssocID="{BDB3E5F2-A63C-446D-94EF-53B51308F55B}" presName="composite" presStyleCnt="0"/>
      <dgm:spPr/>
    </dgm:pt>
    <dgm:pt modelId="{582D6521-3B83-485C-A8F8-22F4437DEB87}" type="pres">
      <dgm:prSet presAssocID="{BDB3E5F2-A63C-446D-94EF-53B51308F55B}" presName="ParentAccentShape" presStyleLbl="trBgShp" presStyleIdx="0" presStyleCnt="4"/>
      <dgm:spPr/>
    </dgm:pt>
    <dgm:pt modelId="{BC58CBCB-819A-4855-8B0A-2DBABF38EAD5}" type="pres">
      <dgm:prSet presAssocID="{BDB3E5F2-A63C-446D-94EF-53B51308F55B}" presName="ParentText" presStyleLbl="revTx" presStyleIdx="0" presStyleCnt="4" custScaleX="33749" custLinFactY="-282235" custLinFactNeighborX="88768" custLinFactNeighborY="-300000">
        <dgm:presLayoutVars>
          <dgm:chMax val="1"/>
          <dgm:chPref val="1"/>
          <dgm:bulletEnabled val="1"/>
        </dgm:presLayoutVars>
      </dgm:prSet>
      <dgm:spPr/>
    </dgm:pt>
    <dgm:pt modelId="{16A5CE01-2814-4CFE-A253-8ACD05E343EC}" type="pres">
      <dgm:prSet presAssocID="{BDB3E5F2-A63C-446D-94EF-53B51308F55B}" presName="ChildText" presStyleLbl="revTx" presStyleIdx="1" presStyleCnt="4">
        <dgm:presLayoutVars>
          <dgm:chMax val="0"/>
          <dgm:chPref val="0"/>
        </dgm:presLayoutVars>
      </dgm:prSet>
      <dgm:spPr/>
    </dgm:pt>
    <dgm:pt modelId="{6D5C5683-2691-4A35-B102-EAE71B27F921}" type="pres">
      <dgm:prSet presAssocID="{BDB3E5F2-A63C-446D-94EF-53B51308F55B}" presName="ChildAccentShape" presStyleLbl="trBgShp" presStyleIdx="1" presStyleCnt="4"/>
      <dgm:spPr/>
    </dgm:pt>
    <dgm:pt modelId="{780A276C-645F-47BD-A3EC-F8F6BAE45988}" type="pres">
      <dgm:prSet presAssocID="{BDB3E5F2-A63C-446D-94EF-53B51308F55B}" presName="Image" presStyleLbl="alignImgPlace1" presStyleIdx="0" presStyleCnt="2" custLinFactNeighborX="-751" custLinFactNeighborY="-1073"/>
      <dgm:spPr/>
    </dgm:pt>
    <dgm:pt modelId="{D751390B-2E9F-49CD-84B9-BCC8F865ECAF}" type="pres">
      <dgm:prSet presAssocID="{22693710-A273-4DE3-B56B-501EBF8AAC16}" presName="sibTrans" presStyleCnt="0"/>
      <dgm:spPr/>
    </dgm:pt>
    <dgm:pt modelId="{4B4B711E-3613-4454-93BD-45E49282C385}" type="pres">
      <dgm:prSet presAssocID="{90F27D1E-76E8-4AE9-AD01-BE57630B5110}" presName="composite" presStyleCnt="0"/>
      <dgm:spPr/>
    </dgm:pt>
    <dgm:pt modelId="{97CE99A3-5A87-4E10-BA6F-6E127FE3EB8E}" type="pres">
      <dgm:prSet presAssocID="{90F27D1E-76E8-4AE9-AD01-BE57630B5110}" presName="ParentAccentShape" presStyleLbl="trBgShp" presStyleIdx="2" presStyleCnt="4"/>
      <dgm:spPr/>
    </dgm:pt>
    <dgm:pt modelId="{D5C3CF6C-A3E5-41CB-9046-E012B650B98E}" type="pres">
      <dgm:prSet presAssocID="{90F27D1E-76E8-4AE9-AD01-BE57630B5110}" presName="ParentText" presStyleLbl="revTx" presStyleIdx="2" presStyleCnt="4" custScaleX="49620" custLinFactY="-272405" custLinFactNeighborX="95088" custLinFactNeighborY="-300000">
        <dgm:presLayoutVars>
          <dgm:chMax val="1"/>
          <dgm:chPref val="1"/>
          <dgm:bulletEnabled val="1"/>
        </dgm:presLayoutVars>
      </dgm:prSet>
      <dgm:spPr/>
    </dgm:pt>
    <dgm:pt modelId="{40436960-ED97-45B5-BD08-00F11B56AFAB}" type="pres">
      <dgm:prSet presAssocID="{90F27D1E-76E8-4AE9-AD01-BE57630B5110}" presName="ChildText" presStyleLbl="revTx" presStyleIdx="3" presStyleCnt="4">
        <dgm:presLayoutVars>
          <dgm:chMax val="0"/>
          <dgm:chPref val="0"/>
        </dgm:presLayoutVars>
      </dgm:prSet>
      <dgm:spPr/>
    </dgm:pt>
    <dgm:pt modelId="{035648D1-6493-4543-B4B1-0864E1E950AB}" type="pres">
      <dgm:prSet presAssocID="{90F27D1E-76E8-4AE9-AD01-BE57630B5110}" presName="ChildAccentShape" presStyleLbl="trBgShp" presStyleIdx="3" presStyleCnt="4"/>
      <dgm:spPr/>
    </dgm:pt>
    <dgm:pt modelId="{807DF1AB-9EB5-4C05-8AC1-24D7A2DDE94C}" type="pres">
      <dgm:prSet presAssocID="{90F27D1E-76E8-4AE9-AD01-BE57630B5110}" presName="Image" presStyleLbl="alignImgPlace1" presStyleIdx="1" presStyleCnt="2"/>
      <dgm:spPr/>
    </dgm:pt>
  </dgm:ptLst>
  <dgm:cxnLst>
    <dgm:cxn modelId="{C5CADE01-2D3E-4A22-8178-52BFE623515A}" srcId="{BDB3E5F2-A63C-446D-94EF-53B51308F55B}" destId="{76F97871-E7EF-4C5A-A6CC-0AEA140887B0}" srcOrd="0" destOrd="0" parTransId="{AF4A39E6-5101-45C2-9ED9-1B4A4D161E75}" sibTransId="{0B4A6094-6626-4B4C-A34C-3C817645D4D2}"/>
    <dgm:cxn modelId="{969D3802-D321-43DF-B9C7-B1F249CE5959}" srcId="{90F27D1E-76E8-4AE9-AD01-BE57630B5110}" destId="{25F95D6A-DC03-42B0-9E2A-8BB3CFE35643}" srcOrd="0" destOrd="0" parTransId="{0E7A7D3B-1ED1-4188-B2CE-37328AF7B3CE}" sibTransId="{A9D1ACF8-1A40-4192-A99B-C5F10A879850}"/>
    <dgm:cxn modelId="{EEC02C11-6958-420D-80EB-3CDBE0E9DBC3}" type="presOf" srcId="{BDB3E5F2-A63C-446D-94EF-53B51308F55B}" destId="{BC58CBCB-819A-4855-8B0A-2DBABF38EAD5}" srcOrd="0" destOrd="0" presId="urn:microsoft.com/office/officeart/2009/3/layout/SnapshotPictureList"/>
    <dgm:cxn modelId="{D3495640-4F3F-4DC5-BE06-466CB73D04C6}" srcId="{EB633A28-325E-4F3C-9D74-7B235343A885}" destId="{90F27D1E-76E8-4AE9-AD01-BE57630B5110}" srcOrd="1" destOrd="0" parTransId="{7F336D41-A370-44FD-84FB-392EDC2E9628}" sibTransId="{08C679DB-4162-43E7-A484-512B3F99942F}"/>
    <dgm:cxn modelId="{E841B976-DDCA-4F3C-A228-DC6A3A9DCEE8}" srcId="{EB633A28-325E-4F3C-9D74-7B235343A885}" destId="{BDB3E5F2-A63C-446D-94EF-53B51308F55B}" srcOrd="0" destOrd="0" parTransId="{4DF81A4E-C143-4E1F-895C-805B7744E0C1}" sibTransId="{22693710-A273-4DE3-B56B-501EBF8AAC16}"/>
    <dgm:cxn modelId="{0D6A0097-8206-4DE2-A87F-932003D71D01}" type="presOf" srcId="{25F95D6A-DC03-42B0-9E2A-8BB3CFE35643}" destId="{40436960-ED97-45B5-BD08-00F11B56AFAB}" srcOrd="0" destOrd="0" presId="urn:microsoft.com/office/officeart/2009/3/layout/SnapshotPictureList"/>
    <dgm:cxn modelId="{8ECD31B7-19C0-4D46-8362-416A8554E492}" type="presOf" srcId="{76F97871-E7EF-4C5A-A6CC-0AEA140887B0}" destId="{16A5CE01-2814-4CFE-A253-8ACD05E343EC}" srcOrd="0" destOrd="0" presId="urn:microsoft.com/office/officeart/2009/3/layout/SnapshotPictureList"/>
    <dgm:cxn modelId="{364BC4C4-87F4-4AFC-AD0E-B43DAA182236}" type="presOf" srcId="{90F27D1E-76E8-4AE9-AD01-BE57630B5110}" destId="{D5C3CF6C-A3E5-41CB-9046-E012B650B98E}" srcOrd="0" destOrd="0" presId="urn:microsoft.com/office/officeart/2009/3/layout/SnapshotPictureList"/>
    <dgm:cxn modelId="{0DAD8AF0-E829-46D8-837A-F1DCF959B2E3}" type="presOf" srcId="{EB633A28-325E-4F3C-9D74-7B235343A885}" destId="{BD388618-4D2E-43CF-95F9-7091C833C699}" srcOrd="0" destOrd="0" presId="urn:microsoft.com/office/officeart/2009/3/layout/SnapshotPictureList"/>
    <dgm:cxn modelId="{EA121F1C-473E-48A2-A6D5-85F63085ED36}" type="presParOf" srcId="{BD388618-4D2E-43CF-95F9-7091C833C699}" destId="{7F78C18B-11DC-43C1-BFBB-7407079A0879}" srcOrd="0" destOrd="0" presId="urn:microsoft.com/office/officeart/2009/3/layout/SnapshotPictureList"/>
    <dgm:cxn modelId="{00A5B2FE-29A1-446D-917C-114A92D407BC}" type="presParOf" srcId="{7F78C18B-11DC-43C1-BFBB-7407079A0879}" destId="{582D6521-3B83-485C-A8F8-22F4437DEB87}" srcOrd="0" destOrd="0" presId="urn:microsoft.com/office/officeart/2009/3/layout/SnapshotPictureList"/>
    <dgm:cxn modelId="{0B356579-2737-4709-AC14-8A1CCE4A1F5B}" type="presParOf" srcId="{7F78C18B-11DC-43C1-BFBB-7407079A0879}" destId="{BC58CBCB-819A-4855-8B0A-2DBABF38EAD5}" srcOrd="1" destOrd="0" presId="urn:microsoft.com/office/officeart/2009/3/layout/SnapshotPictureList"/>
    <dgm:cxn modelId="{E40F25AB-1FDA-4E6C-8847-8D37DF1B65A7}" type="presParOf" srcId="{7F78C18B-11DC-43C1-BFBB-7407079A0879}" destId="{16A5CE01-2814-4CFE-A253-8ACD05E343EC}" srcOrd="2" destOrd="0" presId="urn:microsoft.com/office/officeart/2009/3/layout/SnapshotPictureList"/>
    <dgm:cxn modelId="{D8123A14-047B-4207-BA87-A3C31333D3C0}" type="presParOf" srcId="{7F78C18B-11DC-43C1-BFBB-7407079A0879}" destId="{6D5C5683-2691-4A35-B102-EAE71B27F921}" srcOrd="3" destOrd="0" presId="urn:microsoft.com/office/officeart/2009/3/layout/SnapshotPictureList"/>
    <dgm:cxn modelId="{DEEE02B1-36ED-44DA-8012-54449056BDC6}" type="presParOf" srcId="{7F78C18B-11DC-43C1-BFBB-7407079A0879}" destId="{780A276C-645F-47BD-A3EC-F8F6BAE45988}" srcOrd="4" destOrd="0" presId="urn:microsoft.com/office/officeart/2009/3/layout/SnapshotPictureList"/>
    <dgm:cxn modelId="{5BDA4EEF-EFFA-4BB5-B9ED-EA18305E7B3A}" type="presParOf" srcId="{BD388618-4D2E-43CF-95F9-7091C833C699}" destId="{D751390B-2E9F-49CD-84B9-BCC8F865ECAF}" srcOrd="1" destOrd="0" presId="urn:microsoft.com/office/officeart/2009/3/layout/SnapshotPictureList"/>
    <dgm:cxn modelId="{E732C694-ABD0-431E-8A23-E4A0EB83CE34}" type="presParOf" srcId="{BD388618-4D2E-43CF-95F9-7091C833C699}" destId="{4B4B711E-3613-4454-93BD-45E49282C385}" srcOrd="2" destOrd="0" presId="urn:microsoft.com/office/officeart/2009/3/layout/SnapshotPictureList"/>
    <dgm:cxn modelId="{258278B5-1817-4FF3-8D77-B6B59F783482}" type="presParOf" srcId="{4B4B711E-3613-4454-93BD-45E49282C385}" destId="{97CE99A3-5A87-4E10-BA6F-6E127FE3EB8E}" srcOrd="0" destOrd="0" presId="urn:microsoft.com/office/officeart/2009/3/layout/SnapshotPictureList"/>
    <dgm:cxn modelId="{832653F5-980E-4B57-A0E3-F01A77549DA7}" type="presParOf" srcId="{4B4B711E-3613-4454-93BD-45E49282C385}" destId="{D5C3CF6C-A3E5-41CB-9046-E012B650B98E}" srcOrd="1" destOrd="0" presId="urn:microsoft.com/office/officeart/2009/3/layout/SnapshotPictureList"/>
    <dgm:cxn modelId="{8EA4D997-52B5-4580-9D51-7137BFFB878E}" type="presParOf" srcId="{4B4B711E-3613-4454-93BD-45E49282C385}" destId="{40436960-ED97-45B5-BD08-00F11B56AFAB}" srcOrd="2" destOrd="0" presId="urn:microsoft.com/office/officeart/2009/3/layout/SnapshotPictureList"/>
    <dgm:cxn modelId="{E158DB63-7CDA-4DAC-98AC-1F3A6F74AD64}" type="presParOf" srcId="{4B4B711E-3613-4454-93BD-45E49282C385}" destId="{035648D1-6493-4543-B4B1-0864E1E950AB}" srcOrd="3" destOrd="0" presId="urn:microsoft.com/office/officeart/2009/3/layout/SnapshotPictureList"/>
    <dgm:cxn modelId="{DA23B346-F382-41ED-AA48-BD2C85A3CB6D}" type="presParOf" srcId="{4B4B711E-3613-4454-93BD-45E49282C385}" destId="{807DF1AB-9EB5-4C05-8AC1-24D7A2DDE94C}"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648D1-6493-4543-B4B1-0864E1E950AB}">
      <dsp:nvSpPr>
        <dsp:cNvPr id="0" name=""/>
        <dsp:cNvSpPr/>
      </dsp:nvSpPr>
      <dsp:spPr>
        <a:xfrm>
          <a:off x="6124412" y="3571758"/>
          <a:ext cx="133982" cy="247973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CE99A3-5A87-4E10-BA6F-6E127FE3EB8E}">
      <dsp:nvSpPr>
        <dsp:cNvPr id="0" name=""/>
        <dsp:cNvSpPr/>
      </dsp:nvSpPr>
      <dsp:spPr>
        <a:xfrm>
          <a:off x="762848" y="3571758"/>
          <a:ext cx="3484678" cy="2479736"/>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D6521-3B83-485C-A8F8-22F4437DEB87}">
      <dsp:nvSpPr>
        <dsp:cNvPr id="0" name=""/>
        <dsp:cNvSpPr/>
      </dsp:nvSpPr>
      <dsp:spPr>
        <a:xfrm>
          <a:off x="762848" y="300022"/>
          <a:ext cx="3484678" cy="2479736"/>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C5683-2691-4A35-B102-EAE71B27F921}">
      <dsp:nvSpPr>
        <dsp:cNvPr id="0" name=""/>
        <dsp:cNvSpPr/>
      </dsp:nvSpPr>
      <dsp:spPr>
        <a:xfrm>
          <a:off x="6124412" y="300022"/>
          <a:ext cx="133982" cy="247973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A276C-645F-47BD-A3EC-F8F6BAE45988}">
      <dsp:nvSpPr>
        <dsp:cNvPr id="0" name=""/>
        <dsp:cNvSpPr/>
      </dsp:nvSpPr>
      <dsp:spPr>
        <a:xfrm>
          <a:off x="603702" y="0"/>
          <a:ext cx="3350695" cy="2345613"/>
        </a:xfrm>
        <a:prstGeom prst="rect">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BC58CBCB-819A-4855-8B0A-2DBABF38EAD5}">
      <dsp:nvSpPr>
        <dsp:cNvPr id="0" name=""/>
        <dsp:cNvSpPr/>
      </dsp:nvSpPr>
      <dsp:spPr>
        <a:xfrm>
          <a:off x="4817302" y="635552"/>
          <a:ext cx="1084848" cy="294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68580" rIns="182880" bIns="68580" numCol="1" spcCol="1270" rtlCol="0" anchor="ctr" anchorCtr="0">
          <a:noAutofit/>
        </a:bodyPr>
        <a:lstStyle/>
        <a:p>
          <a:pPr marL="0" lvl="0" indent="0" algn="l" defTabSz="800100" rtl="0">
            <a:lnSpc>
              <a:spcPct val="90000"/>
            </a:lnSpc>
            <a:spcBef>
              <a:spcPct val="0"/>
            </a:spcBef>
            <a:spcAft>
              <a:spcPct val="35000"/>
            </a:spcAft>
            <a:buNone/>
          </a:pPr>
          <a:r>
            <a:rPr lang="es-MX" sz="1800" b="1" kern="1200" noProof="0" dirty="0"/>
            <a:t>Inicio</a:t>
          </a:r>
        </a:p>
      </dsp:txBody>
      <dsp:txXfrm>
        <a:off x="4817302" y="635552"/>
        <a:ext cx="1084848" cy="294347"/>
      </dsp:txXfrm>
    </dsp:sp>
    <dsp:sp modelId="{16A5CE01-2814-4CFE-A253-8ACD05E343EC}">
      <dsp:nvSpPr>
        <dsp:cNvPr id="0" name=""/>
        <dsp:cNvSpPr/>
      </dsp:nvSpPr>
      <dsp:spPr>
        <a:xfrm>
          <a:off x="4389391" y="300022"/>
          <a:ext cx="1593156" cy="247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endParaRPr lang="es-MX" sz="1400" kern="1200" noProof="0" dirty="0"/>
        </a:p>
      </dsp:txBody>
      <dsp:txXfrm>
        <a:off x="4389391" y="300022"/>
        <a:ext cx="1593156" cy="2479736"/>
      </dsp:txXfrm>
    </dsp:sp>
    <dsp:sp modelId="{807DF1AB-9EB5-4C05-8AC1-24D7A2DDE94C}">
      <dsp:nvSpPr>
        <dsp:cNvPr id="0" name=""/>
        <dsp:cNvSpPr/>
      </dsp:nvSpPr>
      <dsp:spPr>
        <a:xfrm>
          <a:off x="628866" y="3274634"/>
          <a:ext cx="3350695" cy="2345613"/>
        </a:xfrm>
        <a:prstGeom prst="rect">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D5C3CF6C-A3E5-41CB-9046-E012B650B98E}">
      <dsp:nvSpPr>
        <dsp:cNvPr id="0" name=""/>
        <dsp:cNvSpPr/>
      </dsp:nvSpPr>
      <dsp:spPr>
        <a:xfrm>
          <a:off x="4765372" y="3936223"/>
          <a:ext cx="1595015" cy="294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68580" rIns="182880" bIns="68580" numCol="1" spcCol="1270" rtlCol="0" anchor="ctr" anchorCtr="0">
          <a:noAutofit/>
        </a:bodyPr>
        <a:lstStyle/>
        <a:p>
          <a:pPr marL="0" lvl="0" indent="0" algn="l" defTabSz="800100" rtl="0">
            <a:lnSpc>
              <a:spcPct val="90000"/>
            </a:lnSpc>
            <a:spcBef>
              <a:spcPct val="0"/>
            </a:spcBef>
            <a:spcAft>
              <a:spcPct val="35000"/>
            </a:spcAft>
            <a:buNone/>
          </a:pPr>
          <a:r>
            <a:rPr lang="es-MX" sz="1800" b="1" kern="1200" noProof="0" dirty="0"/>
            <a:t>formulario</a:t>
          </a:r>
        </a:p>
      </dsp:txBody>
      <dsp:txXfrm>
        <a:off x="4765372" y="3936223"/>
        <a:ext cx="1595015" cy="294347"/>
      </dsp:txXfrm>
    </dsp:sp>
    <dsp:sp modelId="{40436960-ED97-45B5-BD08-00F11B56AFAB}">
      <dsp:nvSpPr>
        <dsp:cNvPr id="0" name=""/>
        <dsp:cNvSpPr/>
      </dsp:nvSpPr>
      <dsp:spPr>
        <a:xfrm>
          <a:off x="4389391" y="3571758"/>
          <a:ext cx="1593156" cy="247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endParaRPr lang="es-MX" sz="1400" kern="1200" noProof="0" dirty="0"/>
        </a:p>
      </dsp:txBody>
      <dsp:txXfrm>
        <a:off x="4389391" y="3571758"/>
        <a:ext cx="1593156" cy="2479736"/>
      </dsp:txXfrm>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C782498-6E30-4CD8-BB7D-C0D89976F2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6D71355D-C2D8-481E-B290-2BA7F924F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47FF8D-5D48-4DB6-9F11-A40970557F27}" type="datetime1">
              <a:rPr lang="es-MX" smtClean="0"/>
              <a:t>12/04/2023</a:t>
            </a:fld>
            <a:endParaRPr lang="es-MX" dirty="0"/>
          </a:p>
        </p:txBody>
      </p:sp>
      <p:sp>
        <p:nvSpPr>
          <p:cNvPr id="4" name="Marcador de pie de página 3">
            <a:extLst>
              <a:ext uri="{FF2B5EF4-FFF2-40B4-BE49-F238E27FC236}">
                <a16:creationId xmlns:a16="http://schemas.microsoft.com/office/drawing/2014/main" id="{A40E6C6C-147A-4495-8E4F-7EFA6147DE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985DC612-66A9-41BE-8FAF-AD0BA4C119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11FC66-9091-4595-88AC-489DFA14222A}" type="slidenum">
              <a:rPr lang="es-MX" smtClean="0"/>
              <a:t>‹Nº›</a:t>
            </a:fld>
            <a:endParaRPr lang="es-MX"/>
          </a:p>
        </p:txBody>
      </p:sp>
    </p:spTree>
    <p:extLst>
      <p:ext uri="{BB962C8B-B14F-4D97-AF65-F5344CB8AC3E}">
        <p14:creationId xmlns:p14="http://schemas.microsoft.com/office/powerpoint/2010/main" val="320563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EFBA8-339E-4326-94FF-E68FE736E540}" type="datetime1">
              <a:rPr lang="es-MX" smtClean="0"/>
              <a:pPr/>
              <a:t>12/04/2023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Editar estilos de texto del patrón</a:t>
            </a:r>
          </a:p>
          <a:p>
            <a:pPr lvl="1"/>
            <a:r>
              <a:rPr lang="es-MX" noProof="0" dirty="0"/>
              <a:t>Segundo nivel</a:t>
            </a:r>
          </a:p>
          <a:p>
            <a:pPr lvl="2"/>
            <a:r>
              <a:rPr lang="es-MX" noProof="0" dirty="0"/>
              <a:t>Tercer nivel</a:t>
            </a:r>
          </a:p>
          <a:p>
            <a:pPr lvl="3"/>
            <a:r>
              <a:rPr lang="es-MX" noProof="0" dirty="0"/>
              <a:t>Cuarto nivel</a:t>
            </a:r>
          </a:p>
          <a:p>
            <a:pPr lvl="4"/>
            <a:r>
              <a:rPr lang="es-MX"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29B84-2044-4FC5-AC9B-9CA944437634}" type="slidenum">
              <a:rPr lang="es-MX" noProof="0" smtClean="0"/>
              <a:t>‹Nº›</a:t>
            </a:fld>
            <a:endParaRPr lang="es-MX" noProof="0"/>
          </a:p>
        </p:txBody>
      </p:sp>
    </p:spTree>
    <p:extLst>
      <p:ext uri="{BB962C8B-B14F-4D97-AF65-F5344CB8AC3E}">
        <p14:creationId xmlns:p14="http://schemas.microsoft.com/office/powerpoint/2010/main" val="80104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7629B84-2044-4FC5-AC9B-9CA944437634}" type="slidenum">
              <a:rPr lang="es-MX" smtClean="0"/>
              <a:t>1</a:t>
            </a:fld>
            <a:endParaRPr lang="es-MX"/>
          </a:p>
        </p:txBody>
      </p:sp>
    </p:spTree>
    <p:extLst>
      <p:ext uri="{BB962C8B-B14F-4D97-AF65-F5344CB8AC3E}">
        <p14:creationId xmlns:p14="http://schemas.microsoft.com/office/powerpoint/2010/main" val="204297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7629B84-2044-4FC5-AC9B-9CA944437634}" type="slidenum">
              <a:rPr lang="es-MX" smtClean="0"/>
              <a:t>2</a:t>
            </a:fld>
            <a:endParaRPr lang="es-MX"/>
          </a:p>
        </p:txBody>
      </p:sp>
    </p:spTree>
    <p:extLst>
      <p:ext uri="{BB962C8B-B14F-4D97-AF65-F5344CB8AC3E}">
        <p14:creationId xmlns:p14="http://schemas.microsoft.com/office/powerpoint/2010/main" val="111824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7629B84-2044-4FC5-AC9B-9CA944437634}" type="slidenum">
              <a:rPr lang="es-MX" smtClean="0"/>
              <a:t>3</a:t>
            </a:fld>
            <a:endParaRPr lang="es-MX"/>
          </a:p>
        </p:txBody>
      </p:sp>
    </p:spTree>
    <p:extLst>
      <p:ext uri="{BB962C8B-B14F-4D97-AF65-F5344CB8AC3E}">
        <p14:creationId xmlns:p14="http://schemas.microsoft.com/office/powerpoint/2010/main" val="157689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7629B84-2044-4FC5-AC9B-9CA944437634}" type="slidenum">
              <a:rPr lang="es-ES" smtClean="0"/>
              <a:t>4</a:t>
            </a:fld>
            <a:endParaRPr lang="es-ES"/>
          </a:p>
        </p:txBody>
      </p:sp>
    </p:spTree>
    <p:extLst>
      <p:ext uri="{BB962C8B-B14F-4D97-AF65-F5344CB8AC3E}">
        <p14:creationId xmlns:p14="http://schemas.microsoft.com/office/powerpoint/2010/main" val="267534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s-MX" noProof="0"/>
              <a:t>Haz clic para modificar el estilo de título del patrón</a:t>
            </a:r>
          </a:p>
        </p:txBody>
      </p:sp>
      <p:sp>
        <p:nvSpPr>
          <p:cNvPr id="3" name="Subtítulo 2"/>
          <p:cNvSpPr>
            <a:spLocks noGrp="1"/>
          </p:cNvSpPr>
          <p:nvPr>
            <p:ph type="subTitle" idx="1" hasCustomPrompt="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Haz clic para editar el estilo de subtítulo del patrón</a:t>
            </a:r>
          </a:p>
        </p:txBody>
      </p:sp>
      <p:sp>
        <p:nvSpPr>
          <p:cNvPr id="7" name="Marcador de fecha 6"/>
          <p:cNvSpPr>
            <a:spLocks noGrp="1"/>
          </p:cNvSpPr>
          <p:nvPr>
            <p:ph type="dt" sz="half" idx="10"/>
          </p:nvPr>
        </p:nvSpPr>
        <p:spPr/>
        <p:txBody>
          <a:bodyPr rtlCol="0"/>
          <a:lstStyle/>
          <a:p>
            <a:pPr rtl="0"/>
            <a:fld id="{E7328469-38B0-4E31-A44F-910BEB706B6C}" type="datetime1">
              <a:rPr lang="es-MX" noProof="0" smtClean="0"/>
              <a:t>12/04/2023</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10"/>
          </p:nvPr>
        </p:nvSpPr>
        <p:spPr/>
        <p:txBody>
          <a:bodyPr rtlCol="0"/>
          <a:lstStyle/>
          <a:p>
            <a:pPr rtl="0"/>
            <a:fld id="{392B14B1-75B8-4949-B8C4-22C56F87FED9}" type="datetime1">
              <a:rPr lang="es-MX" noProof="0" smtClean="0"/>
              <a:t>12/04/2023</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653112" y="937260"/>
            <a:ext cx="1298608" cy="4983480"/>
          </a:xfrm>
        </p:spPr>
        <p:txBody>
          <a:bodyPr vert="eaVert" rtlCol="0"/>
          <a:lstStyle/>
          <a:p>
            <a:pPr rtl="0"/>
            <a:r>
              <a:rPr lang="es-MX" noProof="0"/>
              <a:t>Haz clic para modificar el estilo de título del patrón</a:t>
            </a:r>
          </a:p>
        </p:txBody>
      </p:sp>
      <p:sp>
        <p:nvSpPr>
          <p:cNvPr id="3" name="Marcador de posición de texto vertical 2"/>
          <p:cNvSpPr>
            <a:spLocks noGrp="1"/>
          </p:cNvSpPr>
          <p:nvPr>
            <p:ph type="body" orient="vert" idx="1" hasCustomPrompt="1"/>
          </p:nvPr>
        </p:nvSpPr>
        <p:spPr>
          <a:xfrm>
            <a:off x="2231136" y="937260"/>
            <a:ext cx="6198489" cy="4983480"/>
          </a:xfrm>
        </p:spPr>
        <p:txBody>
          <a:bodyPr vert="eaVert"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10"/>
          </p:nvPr>
        </p:nvSpPr>
        <p:spPr/>
        <p:txBody>
          <a:bodyPr rtlCol="0"/>
          <a:lstStyle/>
          <a:p>
            <a:pPr rtl="0"/>
            <a:fld id="{E0FA508F-6AE2-4C9F-8B26-B879A50C8268}" type="datetime1">
              <a:rPr lang="es-MX" noProof="0" smtClean="0"/>
              <a:t>12/04/2023</a:t>
            </a:fld>
            <a:endParaRPr lang="es-MX" noProof="0"/>
          </a:p>
        </p:txBody>
      </p:sp>
      <p:sp>
        <p:nvSpPr>
          <p:cNvPr id="5" name="Marcador de posición de pie de página 4"/>
          <p:cNvSpPr>
            <a:spLocks noGrp="1"/>
          </p:cNvSpPr>
          <p:nvPr>
            <p:ph type="ftr" sz="quarter" idx="11"/>
          </p:nvPr>
        </p:nvSpPr>
        <p:spPr/>
        <p:txBody>
          <a:bodyPr rtlCol="0"/>
          <a:lstStyle/>
          <a:p>
            <a:pPr rtl="0"/>
            <a:r>
              <a:rPr lang="es-MX" noProof="0"/>
              <a:t>
              </a:t>
            </a:r>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2C10553E-8A64-42CF-99FB-76D412C5DA85}" type="datetime1">
              <a:rPr lang="es-MX" noProof="0" smtClean="0"/>
              <a:t>12/04/2023</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s-MX" noProof="0"/>
              <a:t>Haz clic para modificar el estilo de título del patrón</a:t>
            </a:r>
          </a:p>
        </p:txBody>
      </p:sp>
      <p:sp>
        <p:nvSpPr>
          <p:cNvPr id="3" name="Marcador de posición de texto 2"/>
          <p:cNvSpPr>
            <a:spLocks noGrp="1"/>
          </p:cNvSpPr>
          <p:nvPr>
            <p:ph type="body" idx="1" hasCustomPrompt="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a:t>Editar estilos de texto del patrón</a:t>
            </a:r>
          </a:p>
        </p:txBody>
      </p:sp>
      <p:sp>
        <p:nvSpPr>
          <p:cNvPr id="7" name="Marcador de fecha 6"/>
          <p:cNvSpPr>
            <a:spLocks noGrp="1"/>
          </p:cNvSpPr>
          <p:nvPr>
            <p:ph type="dt" sz="half" idx="10"/>
          </p:nvPr>
        </p:nvSpPr>
        <p:spPr/>
        <p:txBody>
          <a:bodyPr rtlCol="0"/>
          <a:lstStyle/>
          <a:p>
            <a:pPr rtl="0"/>
            <a:fld id="{71E46EEC-C6A4-4343-9153-2C2F7EBFEB32}" type="datetime1">
              <a:rPr lang="es-MX" noProof="0" smtClean="0"/>
              <a:t>12/04/2023</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contenido 2"/>
          <p:cNvSpPr>
            <a:spLocks noGrp="1"/>
          </p:cNvSpPr>
          <p:nvPr>
            <p:ph sz="half" idx="1" hasCustomPrompt="1"/>
          </p:nvPr>
        </p:nvSpPr>
        <p:spPr>
          <a:xfrm>
            <a:off x="1581912" y="2638044"/>
            <a:ext cx="4271771" cy="3101982"/>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contenido 3"/>
          <p:cNvSpPr>
            <a:spLocks noGrp="1"/>
          </p:cNvSpPr>
          <p:nvPr>
            <p:ph sz="half" idx="2" hasCustomPrompt="1"/>
          </p:nvPr>
        </p:nvSpPr>
        <p:spPr>
          <a:xfrm>
            <a:off x="6338315" y="2638044"/>
            <a:ext cx="4270247" cy="3101982"/>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8" name="Marcador de fecha 7"/>
          <p:cNvSpPr>
            <a:spLocks noGrp="1"/>
          </p:cNvSpPr>
          <p:nvPr>
            <p:ph type="dt" sz="half" idx="10"/>
          </p:nvPr>
        </p:nvSpPr>
        <p:spPr/>
        <p:txBody>
          <a:bodyPr rtlCol="0"/>
          <a:lstStyle/>
          <a:p>
            <a:pPr rtl="0"/>
            <a:fld id="{9E5AC1A5-C04B-4432-A9C9-806020DCAC1A}" type="datetime1">
              <a:rPr lang="es-MX" noProof="0" smtClean="0"/>
              <a:t>12/04/2023</a:t>
            </a:fld>
            <a:endParaRPr lang="es-MX" noProof="0"/>
          </a:p>
        </p:txBody>
      </p:sp>
      <p:sp>
        <p:nvSpPr>
          <p:cNvPr id="9" name="Marcador de pie de página 8"/>
          <p:cNvSpPr>
            <a:spLocks noGrp="1"/>
          </p:cNvSpPr>
          <p:nvPr>
            <p:ph type="ftr" sz="quarter" idx="11"/>
          </p:nvPr>
        </p:nvSpPr>
        <p:spPr/>
        <p:txBody>
          <a:bodyPr rtlCol="0"/>
          <a:lstStyle/>
          <a:p>
            <a:pPr rtl="0"/>
            <a:r>
              <a:rPr lang="es-MX" noProof="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Marcador de posición de texto 2"/>
          <p:cNvSpPr>
            <a:spLocks noGrp="1"/>
          </p:cNvSpPr>
          <p:nvPr>
            <p:ph type="body" idx="1" hasCustomPrompt="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posición de contenido 3"/>
          <p:cNvSpPr>
            <a:spLocks noGrp="1"/>
          </p:cNvSpPr>
          <p:nvPr>
            <p:ph sz="half" idx="2" hasCustomPrompt="1"/>
          </p:nvPr>
        </p:nvSpPr>
        <p:spPr>
          <a:xfrm>
            <a:off x="1583436" y="3143250"/>
            <a:ext cx="4270248" cy="2596776"/>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contenido 5"/>
          <p:cNvSpPr>
            <a:spLocks noGrp="1"/>
          </p:cNvSpPr>
          <p:nvPr>
            <p:ph sz="quarter" idx="4" hasCustomPrompt="1"/>
          </p:nvPr>
        </p:nvSpPr>
        <p:spPr>
          <a:xfrm>
            <a:off x="6338316" y="3143250"/>
            <a:ext cx="4253484" cy="2596776"/>
          </a:xfrm>
        </p:spPr>
        <p:txBody>
          <a:bodyPr rtlCol="0"/>
          <a:lstStyle>
            <a:lvl5pPr>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11" name="Marcador de texto 4"/>
          <p:cNvSpPr>
            <a:spLocks noGrp="1"/>
          </p:cNvSpPr>
          <p:nvPr>
            <p:ph type="body" sz="quarter" idx="13" hasCustomPrompt="1"/>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7" name="Marcador de fecha 6"/>
          <p:cNvSpPr>
            <a:spLocks noGrp="1"/>
          </p:cNvSpPr>
          <p:nvPr>
            <p:ph type="dt" sz="half" idx="10"/>
          </p:nvPr>
        </p:nvSpPr>
        <p:spPr/>
        <p:txBody>
          <a:bodyPr rtlCol="0"/>
          <a:lstStyle/>
          <a:p>
            <a:pPr rtl="0"/>
            <a:fld id="{BE1969B5-A96E-45B6-B5CF-2B6FDEFF9631}" type="datetime1">
              <a:rPr lang="es-MX" noProof="0" smtClean="0"/>
              <a:t>12/04/2023</a:t>
            </a:fld>
            <a:endParaRPr lang="es-MX" noProof="0"/>
          </a:p>
        </p:txBody>
      </p:sp>
      <p:sp>
        <p:nvSpPr>
          <p:cNvPr id="8" name="Marcador de pie de página 7"/>
          <p:cNvSpPr>
            <a:spLocks noGrp="1"/>
          </p:cNvSpPr>
          <p:nvPr>
            <p:ph type="ftr" sz="quarter" idx="11"/>
          </p:nvPr>
        </p:nvSpPr>
        <p:spPr/>
        <p:txBody>
          <a:bodyPr rtlCol="0"/>
          <a:lstStyle/>
          <a:p>
            <a:pPr rtl="0"/>
            <a:r>
              <a:rPr lang="es-MX"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MX" noProof="0" smtClean="0"/>
              <a:pPr rtl="0"/>
              <a:t>‹Nº›</a:t>
            </a:fld>
            <a:endParaRPr lang="es-MX" noProof="0"/>
          </a:p>
        </p:txBody>
      </p:sp>
      <p:sp>
        <p:nvSpPr>
          <p:cNvPr id="10" name="Título 9"/>
          <p:cNvSpPr>
            <a:spLocks noGrp="1"/>
          </p:cNvSpPr>
          <p:nvPr>
            <p:ph type="title" hasCustomPrompt="1"/>
          </p:nvPr>
        </p:nvSpPr>
        <p:spPr/>
        <p:txBody>
          <a:bodyPr rtlCol="0"/>
          <a:lstStyle/>
          <a:p>
            <a:pPr rtl="0"/>
            <a:r>
              <a:rPr lang="es-MX" noProof="0"/>
              <a:t>Haz clic para modificar el estilo de título del patrón</a:t>
            </a:r>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fecha 2"/>
          <p:cNvSpPr>
            <a:spLocks noGrp="1"/>
          </p:cNvSpPr>
          <p:nvPr>
            <p:ph type="dt" sz="half" idx="10"/>
          </p:nvPr>
        </p:nvSpPr>
        <p:spPr/>
        <p:txBody>
          <a:bodyPr rtlCol="0"/>
          <a:lstStyle/>
          <a:p>
            <a:pPr rtl="0"/>
            <a:fld id="{E1446738-6E53-4122-9F5A-02164E9D0087}" type="datetime1">
              <a:rPr lang="es-MX" noProof="0" smtClean="0"/>
              <a:t>12/04/2023</a:t>
            </a:fld>
            <a:endParaRPr lang="es-MX" noProof="0"/>
          </a:p>
        </p:txBody>
      </p:sp>
      <p:sp>
        <p:nvSpPr>
          <p:cNvPr id="4" name="Marcador de posición de pie de página 3"/>
          <p:cNvSpPr>
            <a:spLocks noGrp="1"/>
          </p:cNvSpPr>
          <p:nvPr>
            <p:ph type="ftr" sz="quarter" idx="11"/>
          </p:nvPr>
        </p:nvSpPr>
        <p:spPr/>
        <p:txBody>
          <a:bodyPr rtlCol="0"/>
          <a:lstStyle/>
          <a:p>
            <a:pPr rtl="0"/>
            <a:r>
              <a:rPr lang="es-MX" noProof="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4A249530-06E1-44AD-BC14-F57660ECD181}" type="datetime1">
              <a:rPr lang="es-MX" noProof="0" smtClean="0"/>
              <a:t>12/04/2023</a:t>
            </a:fld>
            <a:endParaRPr lang="es-MX" noProof="0"/>
          </a:p>
        </p:txBody>
      </p:sp>
      <p:sp>
        <p:nvSpPr>
          <p:cNvPr id="3" name="Marcador de posición de pie de página 2"/>
          <p:cNvSpPr>
            <a:spLocks noGrp="1"/>
          </p:cNvSpPr>
          <p:nvPr>
            <p:ph type="ftr" sz="quarter" idx="11"/>
          </p:nvPr>
        </p:nvSpPr>
        <p:spPr/>
        <p:txBody>
          <a:bodyPr rtlCol="0"/>
          <a:lstStyle/>
          <a:p>
            <a:pPr rtl="0"/>
            <a:r>
              <a:rPr lang="es-MX" noProof="0"/>
              <a:t>
              </a:t>
            </a:r>
          </a:p>
        </p:txBody>
      </p:sp>
      <p:sp>
        <p:nvSpPr>
          <p:cNvPr id="4" name="Marcador de posición de número de diapositiva 3"/>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á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s-MX" noProof="0"/>
              <a:t>Haz clic para modificar el estilo de título del patrón</a:t>
            </a:r>
          </a:p>
        </p:txBody>
      </p:sp>
      <p:sp>
        <p:nvSpPr>
          <p:cNvPr id="3" name="Marcador de posición de contenido 2"/>
          <p:cNvSpPr>
            <a:spLocks noGrp="1"/>
          </p:cNvSpPr>
          <p:nvPr>
            <p:ph idx="1" hasCustomPrompt="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texto 3"/>
          <p:cNvSpPr>
            <a:spLocks noGrp="1"/>
          </p:cNvSpPr>
          <p:nvPr>
            <p:ph type="body" sz="half" idx="2" hasCustomPrompt="1"/>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Editar estilos de texto del patrón</a:t>
            </a:r>
          </a:p>
        </p:txBody>
      </p:sp>
      <p:sp>
        <p:nvSpPr>
          <p:cNvPr id="9" name="Marcador de fecha 8"/>
          <p:cNvSpPr>
            <a:spLocks noGrp="1"/>
          </p:cNvSpPr>
          <p:nvPr>
            <p:ph type="dt" sz="half" idx="10"/>
          </p:nvPr>
        </p:nvSpPr>
        <p:spPr/>
        <p:txBody>
          <a:bodyPr rtlCol="0"/>
          <a:lstStyle/>
          <a:p>
            <a:pPr rtl="0"/>
            <a:fld id="{7DC92ECF-59A4-492C-9635-370EB6A13D4D}" type="datetime1">
              <a:rPr lang="es-MX" noProof="0" smtClean="0"/>
              <a:t>12/04/2023</a:t>
            </a:fld>
            <a:endParaRPr lang="es-MX" noProof="0"/>
          </a:p>
        </p:txBody>
      </p:sp>
      <p:sp>
        <p:nvSpPr>
          <p:cNvPr id="10" name="Marcador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MX" noProof="0"/>
              <a:t>
              </a:t>
            </a:r>
          </a:p>
        </p:txBody>
      </p:sp>
      <p:sp>
        <p:nvSpPr>
          <p:cNvPr id="11" name="Marcador de número de diapositiva 10"/>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8" name="Rectá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s-MX" noProof="0"/>
              <a:t>Haz clic para modificar el estilo de título del patrón</a:t>
            </a:r>
          </a:p>
        </p:txBody>
      </p:sp>
      <p:sp>
        <p:nvSpPr>
          <p:cNvPr id="3" name="Marcador de posición de imagen 2"/>
          <p:cNvSpPr>
            <a:spLocks noGrp="1" noChangeAspect="1"/>
          </p:cNvSpPr>
          <p:nvPr>
            <p:ph type="pic" idx="1" hasCustomPrompt="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icono para agregar una imagen</a:t>
            </a:r>
          </a:p>
        </p:txBody>
      </p:sp>
      <p:sp>
        <p:nvSpPr>
          <p:cNvPr id="4" name="Marcador de posición de texto 3"/>
          <p:cNvSpPr>
            <a:spLocks noGrp="1"/>
          </p:cNvSpPr>
          <p:nvPr>
            <p:ph type="body" sz="half" idx="2" hasCustomPrompt="1"/>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Editar estilos de texto del patrón</a:t>
            </a:r>
          </a:p>
        </p:txBody>
      </p:sp>
      <p:sp>
        <p:nvSpPr>
          <p:cNvPr id="8" name="Marcador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49D029E0-2EAC-490F-89F7-5F7DD999ADFC}" type="datetime1">
              <a:rPr lang="es-MX" noProof="0" smtClean="0"/>
              <a:t>12/04/2023</a:t>
            </a:fld>
            <a:endParaRPr lang="es-MX" noProof="0"/>
          </a:p>
        </p:txBody>
      </p:sp>
      <p:sp>
        <p:nvSpPr>
          <p:cNvPr id="9" name="Marcador de posición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MX" noProof="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MX" noProof="0" smtClean="0"/>
              <a:t>‹Nº›</a:t>
            </a:fld>
            <a:endParaRPr lang="es-MX" noProof="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s-MX" noProof="0"/>
              <a:t>Haz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MX" noProof="0" dirty="0"/>
              <a:t>Editar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4" name="Marcador de posición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6EDB650E-83E0-4997-9249-5F79FFDD19E7}" type="datetime1">
              <a:rPr lang="es-MX" noProof="0" smtClean="0"/>
              <a:t>12/04/2023</a:t>
            </a:fld>
            <a:endParaRPr lang="es-MX" noProof="0"/>
          </a:p>
        </p:txBody>
      </p:sp>
      <p:sp>
        <p:nvSpPr>
          <p:cNvPr id="5" name="Marcador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s-MX" noProof="0"/>
              <a:t>
              </a:t>
            </a:r>
          </a:p>
        </p:txBody>
      </p:sp>
      <p:sp>
        <p:nvSpPr>
          <p:cNvPr id="6" name="Marcador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es-MX" noProof="0" smtClean="0"/>
              <a:pPr/>
              <a:t>‹Nº›</a:t>
            </a:fld>
            <a:endParaRPr lang="es-MX" noProof="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a:ln>
                <a:noFill/>
              </a:ln>
              <a:solidFill>
                <a:srgbClr val="FFFFFF"/>
              </a:solidFill>
              <a:effectLst/>
              <a:uLnTx/>
              <a:uFillTx/>
              <a:latin typeface="Gill Sans MT" panose="020B0502020104020203"/>
              <a:ea typeface="+mn-ea"/>
              <a:cs typeface="+mn-cs"/>
            </a:endParaRPr>
          </a:p>
        </p:txBody>
      </p:sp>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804672" y="1755254"/>
            <a:ext cx="4486656" cy="1231106"/>
          </a:xfrm>
          <a:noFill/>
          <a:ln>
            <a:solidFill>
              <a:schemeClr val="tx1"/>
            </a:solidFill>
          </a:ln>
          <a:effectLst>
            <a:glow rad="152400">
              <a:schemeClr val="tx1">
                <a:alpha val="13000"/>
              </a:schemeClr>
            </a:glow>
          </a:effectLst>
        </p:spPr>
        <p:txBody>
          <a:bodyPr rtlCol="0">
            <a:normAutofit/>
          </a:bodyPr>
          <a:lstStyle/>
          <a:p>
            <a:pPr rtl="0"/>
            <a:r>
              <a:rPr lang="es-MX" sz="3000" dirty="0">
                <a:solidFill>
                  <a:schemeClr val="tx1"/>
                </a:solidFill>
              </a:rPr>
              <a:t>panadería</a:t>
            </a: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804672" y="3646254"/>
            <a:ext cx="4486656" cy="1722699"/>
          </a:xfrm>
        </p:spPr>
        <p:txBody>
          <a:bodyPr rtlCol="0">
            <a:normAutofit fontScale="92500" lnSpcReduction="20000"/>
          </a:bodyPr>
          <a:lstStyle/>
          <a:p>
            <a:pPr rtl="0"/>
            <a:r>
              <a:rPr lang="es-MX" sz="1800" dirty="0">
                <a:solidFill>
                  <a:schemeClr val="tx1"/>
                </a:solidFill>
              </a:rPr>
              <a:t>Integrantes:</a:t>
            </a:r>
          </a:p>
          <a:p>
            <a:pPr rtl="0"/>
            <a:r>
              <a:rPr lang="es-MX" sz="1800" dirty="0">
                <a:solidFill>
                  <a:schemeClr val="tx1"/>
                </a:solidFill>
              </a:rPr>
              <a:t>Tomas Encina</a:t>
            </a:r>
          </a:p>
          <a:p>
            <a:pPr rtl="0"/>
            <a:r>
              <a:rPr lang="es-MX" sz="1800" dirty="0">
                <a:solidFill>
                  <a:schemeClr val="tx1"/>
                </a:solidFill>
              </a:rPr>
              <a:t>Francisco López</a:t>
            </a:r>
          </a:p>
          <a:p>
            <a:pPr rtl="0"/>
            <a:r>
              <a:rPr lang="es-MX" sz="1800" dirty="0">
                <a:solidFill>
                  <a:schemeClr val="tx1"/>
                </a:solidFill>
              </a:rPr>
              <a:t>Alonso Soto </a:t>
            </a:r>
          </a:p>
          <a:p>
            <a:pPr rtl="0"/>
            <a:r>
              <a:rPr lang="es-MX" sz="1800" dirty="0">
                <a:solidFill>
                  <a:schemeClr val="tx1"/>
                </a:solidFill>
              </a:rPr>
              <a:t>Rodrigo Aros</a:t>
            </a:r>
          </a:p>
          <a:p>
            <a:pPr rtl="0"/>
            <a:endParaRPr lang="es-MX" sz="1800" dirty="0">
              <a:solidFill>
                <a:schemeClr val="tx1"/>
              </a:solidFill>
            </a:endParaRPr>
          </a:p>
        </p:txBody>
      </p:sp>
      <p:pic>
        <p:nvPicPr>
          <p:cNvPr id="5" name="Imagen 4" descr="Cifras de comercio financiero">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s-MX" dirty="0">
                <a:solidFill>
                  <a:schemeClr val="bg1"/>
                </a:solidFill>
              </a:rPr>
              <a:t>Introducción</a:t>
            </a:r>
          </a:p>
        </p:txBody>
      </p:sp>
      <p:pic>
        <p:nvPicPr>
          <p:cNvPr id="4" name="Imagen 3" descr="Una mano señalando cifras financieras con un bolígrafo">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Marcador de contenido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866037" cy="3569809"/>
          </a:xfrm>
        </p:spPr>
        <p:txBody>
          <a:bodyPr rtlCol="0">
            <a:normAutofit/>
          </a:bodyPr>
          <a:lstStyle/>
          <a:p>
            <a:pPr rtl="0"/>
            <a:r>
              <a:rPr lang="es-MX" b="0" i="0" dirty="0">
                <a:solidFill>
                  <a:srgbClr val="D1D5DB"/>
                </a:solidFill>
                <a:effectLst/>
                <a:latin typeface="Söhne"/>
              </a:rPr>
              <a:t>La panadería “DO</a:t>
            </a:r>
            <a:r>
              <a:rPr lang="es-CL" b="0" i="0" dirty="0">
                <a:solidFill>
                  <a:srgbClr val="D1D5DB"/>
                </a:solidFill>
                <a:effectLst/>
                <a:latin typeface="Söhne"/>
              </a:rPr>
              <a:t>ÑA CARMELITA</a:t>
            </a:r>
            <a:r>
              <a:rPr lang="es-MX" b="0" i="0" dirty="0">
                <a:solidFill>
                  <a:srgbClr val="D1D5DB"/>
                </a:solidFill>
                <a:effectLst/>
                <a:latin typeface="Söhne"/>
              </a:rPr>
              <a:t>" ha solicitado a Aprendiendo HTML que genere una maqueta HTML para su sitio web. La maqueta incluirá una galería de imágenes de productos, un atractivo carrusel de bienvenida, una sección de información de contacto y un menú que permita acceder a todos los módulos. Además, se incluirá un pie de página con el nombre de la compañía Aprendiendo HTML y el año de generación de la solución.</a:t>
            </a:r>
            <a:endParaRPr lang="es-MX"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20" name="Rectángulo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MX" dirty="0"/>
          </a:p>
        </p:txBody>
      </p:sp>
      <p:sp>
        <p:nvSpPr>
          <p:cNvPr id="2" name="Título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s-MX" dirty="0">
                <a:solidFill>
                  <a:srgbClr val="FFFFFF"/>
                </a:solidFill>
              </a:rPr>
              <a:t>Mockups</a:t>
            </a:r>
          </a:p>
        </p:txBody>
      </p:sp>
      <p:graphicFrame>
        <p:nvGraphicFramePr>
          <p:cNvPr id="12" name="Marcador de contenido 3" descr="Escala de tiempo circular">
            <a:extLst>
              <a:ext uri="{FF2B5EF4-FFF2-40B4-BE49-F238E27FC236}">
                <a16:creationId xmlns:a16="http://schemas.microsoft.com/office/drawing/2014/main" id="{9472A840-E465-43FB-8B5F-6C6B0A0095C5}"/>
              </a:ext>
            </a:extLst>
          </p:cNvPr>
          <p:cNvGraphicFramePr>
            <a:graphicFrameLocks noGrp="1"/>
          </p:cNvGraphicFramePr>
          <p:nvPr>
            <p:ph idx="1"/>
            <p:extLst>
              <p:ext uri="{D42A27DB-BD31-4B8C-83A1-F6EECF244321}">
                <p14:modId xmlns:p14="http://schemas.microsoft.com/office/powerpoint/2010/main" val="1659854277"/>
              </p:ext>
            </p:extLst>
          </p:nvPr>
        </p:nvGraphicFramePr>
        <p:xfrm>
          <a:off x="5116788" y="499866"/>
          <a:ext cx="6887261" cy="6054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Una venta de comida&#10;&#10;Descripción generada automáticamente con confianza media">
            <a:extLst>
              <a:ext uri="{FF2B5EF4-FFF2-40B4-BE49-F238E27FC236}">
                <a16:creationId xmlns:a16="http://schemas.microsoft.com/office/drawing/2014/main" id="{8F080EE1-ED08-557B-279B-5A07172F0D71}"/>
              </a:ext>
            </a:extLst>
          </p:cNvPr>
          <p:cNvPicPr>
            <a:picLocks noChangeAspect="1"/>
          </p:cNvPicPr>
          <p:nvPr/>
        </p:nvPicPr>
        <p:blipFill>
          <a:blip r:embed="rId8"/>
          <a:stretch>
            <a:fillRect/>
          </a:stretch>
        </p:blipFill>
        <p:spPr>
          <a:xfrm>
            <a:off x="5377343" y="499866"/>
            <a:ext cx="4175898" cy="2858568"/>
          </a:xfrm>
          <a:prstGeom prst="rect">
            <a:avLst/>
          </a:prstGeom>
        </p:spPr>
      </p:pic>
      <p:pic>
        <p:nvPicPr>
          <p:cNvPr id="6" name="Imagen 5" descr="Interfaz de usuario gráfica, Aplicación&#10;&#10;Descripción generada automáticamente">
            <a:extLst>
              <a:ext uri="{FF2B5EF4-FFF2-40B4-BE49-F238E27FC236}">
                <a16:creationId xmlns:a16="http://schemas.microsoft.com/office/drawing/2014/main" id="{E7637709-F087-23A4-40B3-4750089EF7EE}"/>
              </a:ext>
            </a:extLst>
          </p:cNvPr>
          <p:cNvPicPr>
            <a:picLocks noChangeAspect="1"/>
          </p:cNvPicPr>
          <p:nvPr/>
        </p:nvPicPr>
        <p:blipFill>
          <a:blip r:embed="rId9"/>
          <a:stretch>
            <a:fillRect/>
          </a:stretch>
        </p:blipFill>
        <p:spPr>
          <a:xfrm>
            <a:off x="5377343" y="3695691"/>
            <a:ext cx="4175898" cy="2858568"/>
          </a:xfrm>
          <a:prstGeom prst="rect">
            <a:avLst/>
          </a:prstGeom>
        </p:spPr>
      </p:pic>
    </p:spTree>
    <p:extLst>
      <p:ext uri="{BB962C8B-B14F-4D97-AF65-F5344CB8AC3E}">
        <p14:creationId xmlns:p14="http://schemas.microsoft.com/office/powerpoint/2010/main" val="20670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20" name="Rectángulo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es-MX" dirty="0">
                <a:solidFill>
                  <a:srgbClr val="FFFFFF"/>
                </a:solidFill>
              </a:rPr>
              <a:t>Crecimiento de cartera</a:t>
            </a:r>
          </a:p>
        </p:txBody>
      </p:sp>
      <p:sp>
        <p:nvSpPr>
          <p:cNvPr id="7" name="Título 1">
            <a:extLst>
              <a:ext uri="{FF2B5EF4-FFF2-40B4-BE49-F238E27FC236}">
                <a16:creationId xmlns:a16="http://schemas.microsoft.com/office/drawing/2014/main" id="{88D434DE-F160-55AA-5F54-7019A5373DC6}"/>
              </a:ext>
            </a:extLst>
          </p:cNvPr>
          <p:cNvSpPr>
            <a:spLocks noGrp="1"/>
          </p:cNvSpPr>
          <p:nvPr>
            <p:ph idx="1"/>
          </p:nvPr>
        </p:nvSpPr>
        <p:spPr>
          <a:xfrm>
            <a:off x="302987" y="1312001"/>
            <a:ext cx="6743700" cy="3101975"/>
          </a:xfrm>
          <a:noFill/>
          <a:ln>
            <a:solidFill>
              <a:srgbClr val="FFFFFF"/>
            </a:solidFill>
          </a:ln>
          <a:effectLst>
            <a:glow rad="152400">
              <a:schemeClr val="bg1">
                <a:alpha val="13000"/>
              </a:schemeClr>
            </a:glow>
          </a:effectLst>
        </p:spPr>
        <p:txBody>
          <a:bodyPr wrap="square" rtlCol="0">
            <a:normAutofit/>
          </a:bodyPr>
          <a:lstStyle/>
          <a:p>
            <a:pPr rtl="0"/>
            <a:r>
              <a:rPr lang="es-MX" dirty="0">
                <a:solidFill>
                  <a:schemeClr val="tx1"/>
                </a:solidFill>
                <a:latin typeface="Söhne"/>
              </a:rPr>
              <a:t>C</a:t>
            </a:r>
            <a:r>
              <a:rPr lang="es-MX" b="0" i="0" dirty="0">
                <a:solidFill>
                  <a:schemeClr val="tx1"/>
                </a:solidFill>
                <a:effectLst/>
                <a:latin typeface="Söhne"/>
              </a:rPr>
              <a:t>omo empresa en constante mejora, es fundamental seguir avanzando y optimizando nuestra página HTML de la panadería con un enfoque centrado en el usuario. Esto implica trabajar en mejorar tanto la apariencia visual como la usabilidad del sitio web, asegurándonos de que sea atractivo y fácil de usar para nuestros </a:t>
            </a:r>
            <a:r>
              <a:rPr lang="es-MX" dirty="0">
                <a:solidFill>
                  <a:schemeClr val="tx1"/>
                </a:solidFill>
                <a:latin typeface="Söhne"/>
              </a:rPr>
              <a:t>clientes.</a:t>
            </a:r>
          </a:p>
          <a:p>
            <a:pPr rtl="0"/>
            <a:endParaRPr lang="es-MX" dirty="0">
              <a:solidFill>
                <a:schemeClr val="tx1"/>
              </a:solidFill>
            </a:endParaRPr>
          </a:p>
        </p:txBody>
      </p:sp>
      <p:sp>
        <p:nvSpPr>
          <p:cNvPr id="8" name="Título 1">
            <a:extLst>
              <a:ext uri="{FF2B5EF4-FFF2-40B4-BE49-F238E27FC236}">
                <a16:creationId xmlns:a16="http://schemas.microsoft.com/office/drawing/2014/main" id="{D2FAC3F9-1AB6-9206-CB58-482AB800E917}"/>
              </a:ext>
            </a:extLst>
          </p:cNvPr>
          <p:cNvSpPr txBox="1">
            <a:spLocks/>
          </p:cNvSpPr>
          <p:nvPr/>
        </p:nvSpPr>
        <p:spPr bwMode="black">
          <a:xfrm>
            <a:off x="1509964" y="263377"/>
            <a:ext cx="4654295" cy="785247"/>
          </a:xfrm>
          <a:prstGeom prst="rect">
            <a:avLst/>
          </a:prstGeom>
          <a:noFill/>
          <a:ln w="31750" cap="sq">
            <a:solidFill>
              <a:schemeClr val="tx1"/>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MX" dirty="0">
                <a:solidFill>
                  <a:schemeClr val="tx1"/>
                </a:solidFill>
              </a:rPr>
              <a:t>CONCLUSION</a:t>
            </a:r>
          </a:p>
        </p:txBody>
      </p:sp>
      <p:pic>
        <p:nvPicPr>
          <p:cNvPr id="10" name="Imagen 9" descr="Un dibujo de una persona&#10;&#10;Descripción generada automáticamente con confianza media">
            <a:extLst>
              <a:ext uri="{FF2B5EF4-FFF2-40B4-BE49-F238E27FC236}">
                <a16:creationId xmlns:a16="http://schemas.microsoft.com/office/drawing/2014/main" id="{351A3287-52C3-C3EB-1310-4DE8C0344C9F}"/>
              </a:ext>
            </a:extLst>
          </p:cNvPr>
          <p:cNvPicPr>
            <a:picLocks noChangeAspect="1"/>
          </p:cNvPicPr>
          <p:nvPr/>
        </p:nvPicPr>
        <p:blipFill>
          <a:blip r:embed="rId3"/>
          <a:stretch>
            <a:fillRect/>
          </a:stretch>
        </p:blipFill>
        <p:spPr>
          <a:xfrm>
            <a:off x="2348918" y="3636154"/>
            <a:ext cx="2796397" cy="2796397"/>
          </a:xfrm>
          <a:prstGeom prst="rect">
            <a:avLst/>
          </a:prstGeom>
        </p:spPr>
      </p:pic>
    </p:spTree>
    <p:extLst>
      <p:ext uri="{BB962C8B-B14F-4D97-AF65-F5344CB8AC3E}">
        <p14:creationId xmlns:p14="http://schemas.microsoft.com/office/powerpoint/2010/main" val="4128952323"/>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17AD15-0DEB-4851-82A2-261C041346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financiero</Template>
  <TotalTime>46</TotalTime>
  <Words>158</Words>
  <Application>Microsoft Office PowerPoint</Application>
  <PresentationFormat>Panorámica</PresentationFormat>
  <Paragraphs>18</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Gill Sans MT</vt:lpstr>
      <vt:lpstr>Söhne</vt:lpstr>
      <vt:lpstr>Paquete</vt:lpstr>
      <vt:lpstr>panadería</vt:lpstr>
      <vt:lpstr>Introducción</vt:lpstr>
      <vt:lpstr>Mockups</vt:lpstr>
      <vt:lpstr>Crecimiento de cartera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panadería</dc:title>
  <dc:creator>ALONSO . SOTO URBINA</dc:creator>
  <cp:lastModifiedBy>francisco lopez</cp:lastModifiedBy>
  <cp:revision>5</cp:revision>
  <dcterms:created xsi:type="dcterms:W3CDTF">2023-04-12T19:51:50Z</dcterms:created>
  <dcterms:modified xsi:type="dcterms:W3CDTF">2023-04-12T22:51:57Z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