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306" r:id="rId5"/>
    <p:sldId id="307" r:id="rId6"/>
    <p:sldId id="308" r:id="rId7"/>
    <p:sldId id="314" r:id="rId8"/>
    <p:sldId id="317" r:id="rId9"/>
    <p:sldId id="318" r:id="rId10"/>
    <p:sldId id="309" r:id="rId11"/>
    <p:sldId id="315" r:id="rId12"/>
    <p:sldId id="316" r:id="rId13"/>
    <p:sldId id="319" r:id="rId14"/>
    <p:sldId id="312" r:id="rId15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967" autoAdjust="0"/>
  </p:normalViewPr>
  <p:slideViewPr>
    <p:cSldViewPr snapToGrid="0">
      <p:cViewPr varScale="1">
        <p:scale>
          <a:sx n="94" d="100"/>
          <a:sy n="94" d="100"/>
        </p:scale>
        <p:origin x="396" y="6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15A27AB6-8036-4355-ACB3-21EFA56C86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5EC3737-EFE5-4775-8C29-CABA7AECA4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0E0BC-85B5-4181-B993-B7D94166F6B8}" type="datetime1">
              <a:rPr lang="pl-PL" smtClean="0"/>
              <a:t>2024-04-21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0AD6E36-80AF-4D19-A511-AAE38EBE3C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C5068D1-7F47-437B-BFB2-1DD0DB622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2E7D5-BB3B-457A-B049-E81E06B85F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306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479-AEA9-4FB8-BAE5-29C2D0FE82D7}" type="datetime1">
              <a:rPr lang="pl-PL" smtClean="0"/>
              <a:pPr/>
              <a:t>2024-04-21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9946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1278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1255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8351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1262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1129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993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9495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6606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336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082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a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14" name="Grafika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16" name="Grafika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a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14" name="Grafika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16" name="Grafika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15" name="Tekst — symbol zastępczy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7" name="Zawartość — symbol zastępczy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l-PL" noProof="0"/>
              <a:t>Tytuł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l-PL" noProof="0" smtClean="0"/>
              <a:pPr/>
              <a:t>‹#›</a:t>
            </a:fld>
            <a:endParaRPr lang="pl-PL" noProof="0"/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stokąt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13" name="Obraz — symbol zastępczy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0" name="Obraz — symbol zastępczy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1" name="Obraz — symbol zastępczy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lko tytuł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raz — symbol zastępczy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2" name="Obraz — symbol zastępczy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1" name="Obraz — symbol zastępczy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0" name="Obraz — symbol zastępczy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20XX-09-03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8" name="Grafika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10" name="Grafika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12" name="Grafika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20XX-09-03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20XX-09-03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20XX-09-03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20XX-09-03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ytuł 2 — slajd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a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21" name="Grafika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23" name="Grafika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ylko tytuł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raz — symbol zastępczy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Tytuł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20XX-09-03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l-PL" noProof="0" smtClean="0"/>
              <a:pPr/>
              <a:t>‹#›</a:t>
            </a:fld>
            <a:endParaRPr lang="pl-PL" noProof="0"/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1" name="Grafika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13" name="Grafika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17" name="Grafika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l-PL" noProof="0"/>
              <a:t>20XX-09-03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l-PL" noProof="0" smtClean="0"/>
              <a:pPr/>
              <a:t>‹#›</a:t>
            </a:fld>
            <a:endParaRPr lang="pl-PL" noProof="0"/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a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19" name="Grafika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główek sekcj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Grafika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5" name="Grafika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6" name="Grafika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7" name="Grafika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11" name="Grafika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13" name="Grafika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l-PL" noProof="0" smtClean="0"/>
              <a:pPr/>
              <a:t>‹#›</a:t>
            </a:fld>
            <a:endParaRPr lang="pl-PL" noProof="0"/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stokąt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13" name="Obraz — symbol zastępczy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ytuł i zawartość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Tytuł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20XX-09-03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9" name="Grafika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11" name="Grafika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a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12" name="Grafika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  <p:sp>
        <p:nvSpPr>
          <p:cNvPr id="14" name="Grafika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20XX-09-03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266688"/>
            <a:ext cx="9144000" cy="1325880"/>
          </a:xfrm>
        </p:spPr>
        <p:txBody>
          <a:bodyPr rtlCol="0"/>
          <a:lstStyle/>
          <a:p>
            <a:pPr rtl="0"/>
            <a:r>
              <a:rPr lang="pl-PL" dirty="0"/>
              <a:t>b</a:t>
            </a:r>
            <a:r>
              <a:rPr lang="pl-PL" sz="2000" dirty="0">
                <a:solidFill>
                  <a:schemeClr val="bg1"/>
                </a:solidFill>
              </a:rPr>
              <a:t>y ZGS</a:t>
            </a:r>
          </a:p>
          <a:p>
            <a:pPr rtl="0"/>
            <a:endParaRPr lang="pl-PL" dirty="0"/>
          </a:p>
        </p:txBody>
      </p:sp>
      <p:pic>
        <p:nvPicPr>
          <p:cNvPr id="5" name="Obraz 4" descr="Obraz zawierający Grafika, tekst, projekt graficzny, logo&#10;&#10;Opis wygenerowany automatycznie">
            <a:extLst>
              <a:ext uri="{FF2B5EF4-FFF2-40B4-BE49-F238E27FC236}">
                <a16:creationId xmlns:a16="http://schemas.microsoft.com/office/drawing/2014/main" id="{13829172-24C0-557F-D723-4D52E6A68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544" y="934720"/>
            <a:ext cx="6124911" cy="483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spc="400" dirty="0" err="1">
                <a:latin typeface="+mn-lt"/>
              </a:rPr>
              <a:t>DaLSZY</a:t>
            </a:r>
            <a:r>
              <a:rPr lang="pl-PL" spc="400" dirty="0">
                <a:latin typeface="+mn-lt"/>
              </a:rPr>
              <a:t> </a:t>
            </a:r>
            <a:r>
              <a:rPr lang="pl-PL" spc="400" dirty="0" err="1">
                <a:latin typeface="+mn-lt"/>
              </a:rPr>
              <a:t>ROZWÓj</a:t>
            </a:r>
            <a:endParaRPr lang="pl-PL" dirty="0"/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31400614-BA70-BA19-7702-F6CA16959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Obraz 5" descr="Obraz zawierający Grafika, tekst, projekt graficzny, logo&#10;&#10;Opis wygenerowany automatycznie">
            <a:extLst>
              <a:ext uri="{FF2B5EF4-FFF2-40B4-BE49-F238E27FC236}">
                <a16:creationId xmlns:a16="http://schemas.microsoft.com/office/drawing/2014/main" id="{A29BB6C8-BECD-F3DE-5CDB-DFD3E859CE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66" t="1893" r="27606" b="35251"/>
          <a:stretch/>
        </p:blipFill>
        <p:spPr>
          <a:xfrm>
            <a:off x="1" y="5262880"/>
            <a:ext cx="1621794" cy="159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4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pl-PL" dirty="0"/>
              <a:t>Dziękujemy Za UWAGĘ!</a:t>
            </a:r>
          </a:p>
        </p:txBody>
      </p:sp>
      <p:pic>
        <p:nvPicPr>
          <p:cNvPr id="18" name="Obraz 17" descr="Obraz zawierający Grafika, tekst, projekt graficzny, logo&#10;&#10;Opis wygenerowany automatycznie">
            <a:extLst>
              <a:ext uri="{FF2B5EF4-FFF2-40B4-BE49-F238E27FC236}">
                <a16:creationId xmlns:a16="http://schemas.microsoft.com/office/drawing/2014/main" id="{6317CC80-5F5E-67DE-FB09-EC477A3E71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66" t="1893" r="27606" b="35251"/>
          <a:stretch/>
        </p:blipFill>
        <p:spPr>
          <a:xfrm>
            <a:off x="3752405" y="1825625"/>
            <a:ext cx="4418966" cy="4351338"/>
          </a:xfrm>
          <a:prstGeom prst="rect">
            <a:avLst/>
          </a:prstGeom>
          <a:noFill/>
        </p:spPr>
      </p:pic>
      <p:sp>
        <p:nvSpPr>
          <p:cNvPr id="23" name="Stopka — symbol zastępczy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l-PL" dirty="0"/>
              <a:t>REGIS</a:t>
            </a:r>
          </a:p>
        </p:txBody>
      </p:sp>
      <p:sp>
        <p:nvSpPr>
          <p:cNvPr id="24" name="Numer slajdu — symbol zastępczy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pl-PL" smtClean="0"/>
              <a:pPr rtl="0">
                <a:spcAft>
                  <a:spcPts val="600"/>
                </a:spcAft>
              </a:pPr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b="1" cap="all" spc="400" dirty="0" err="1">
                <a:solidFill>
                  <a:schemeClr val="bg1"/>
                </a:solidFill>
                <a:latin typeface="+mn-lt"/>
              </a:rPr>
              <a:t>DojazdY</a:t>
            </a:r>
            <a:r>
              <a:rPr lang="pl-PL" b="1" cap="all" spc="400" dirty="0">
                <a:solidFill>
                  <a:schemeClr val="bg1"/>
                </a:solidFill>
                <a:latin typeface="+mn-lt"/>
              </a:rPr>
              <a:t> Do PRACY</a:t>
            </a:r>
            <a:endParaRPr lang="pl-PL" dirty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l-PL" smtClean="0"/>
              <a:pPr/>
              <a:t>2</a:t>
            </a:fld>
            <a:endParaRPr lang="pl-PL" dirty="0"/>
          </a:p>
        </p:txBody>
      </p:sp>
      <p:pic>
        <p:nvPicPr>
          <p:cNvPr id="2" name="Obraz 1" descr="Obraz zawierający Grafika, tekst, projekt graficzny, logo&#10;&#10;Opis wygenerowany automatycznie">
            <a:extLst>
              <a:ext uri="{FF2B5EF4-FFF2-40B4-BE49-F238E27FC236}">
                <a16:creationId xmlns:a16="http://schemas.microsoft.com/office/drawing/2014/main" id="{8FCAB56E-96A2-084D-F510-75FC8716F0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66" t="1893" r="27606" b="35251"/>
          <a:stretch/>
        </p:blipFill>
        <p:spPr>
          <a:xfrm>
            <a:off x="1" y="5262880"/>
            <a:ext cx="1621794" cy="1595120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1600BE14-C05C-268D-2308-2D396857CC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4" b="13258"/>
          <a:stretch/>
        </p:blipFill>
        <p:spPr>
          <a:xfrm>
            <a:off x="1388115" y="2113673"/>
            <a:ext cx="4474205" cy="2590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688F6BC7-6CC7-6B7F-1071-1B7E38AA05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726" r="7130" b="12531"/>
          <a:stretch/>
        </p:blipFill>
        <p:spPr>
          <a:xfrm>
            <a:off x="6456939" y="2113673"/>
            <a:ext cx="4474205" cy="261234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6" y="-375222"/>
            <a:ext cx="6988048" cy="1179576"/>
          </a:xfrm>
        </p:spPr>
        <p:txBody>
          <a:bodyPr rtlCol="0">
            <a:normAutofit fontScale="90000"/>
          </a:bodyPr>
          <a:lstStyle/>
          <a:p>
            <a:pPr rtl="0"/>
            <a:r>
              <a:rPr lang="pl-PL" dirty="0" err="1"/>
              <a:t>Regis</a:t>
            </a:r>
            <a:r>
              <a:rPr lang="pl-PL" dirty="0"/>
              <a:t> - </a:t>
            </a:r>
            <a:r>
              <a:rPr lang="pl-PL" dirty="0" err="1"/>
              <a:t>drive</a:t>
            </a:r>
            <a:r>
              <a:rPr lang="pl-PL" dirty="0"/>
              <a:t> </a:t>
            </a:r>
            <a:r>
              <a:rPr lang="pl-PL" dirty="0" err="1"/>
              <a:t>together</a:t>
            </a:r>
            <a:endParaRPr lang="pl-PL" dirty="0"/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002" y="1360265"/>
            <a:ext cx="6727822" cy="3346704"/>
          </a:xfrm>
        </p:spPr>
        <p:txBody>
          <a:bodyPr rtlCol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Aplikacja łącząca kierowców z pasażerami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Wyznacza trasę i proponuje punkt spotkania</a:t>
            </a:r>
          </a:p>
          <a:p>
            <a:pPr rtl="0"/>
            <a:endParaRPr lang="pl-PL" dirty="0"/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REGIS</a:t>
            </a:r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l-PL" smtClean="0"/>
              <a:pPr/>
              <a:t>3</a:t>
            </a:fld>
            <a:endParaRPr lang="pl-PL"/>
          </a:p>
        </p:txBody>
      </p:sp>
      <p:pic>
        <p:nvPicPr>
          <p:cNvPr id="6" name="Obraz 5" descr="Obraz zawierający Grafika, tekst, projekt graficzny, logo&#10;&#10;Opis wygenerowany automatycznie">
            <a:extLst>
              <a:ext uri="{FF2B5EF4-FFF2-40B4-BE49-F238E27FC236}">
                <a16:creationId xmlns:a16="http://schemas.microsoft.com/office/drawing/2014/main" id="{F8671E22-3178-E380-030D-1B4722E9C0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66" t="1893" r="27606" b="35251"/>
          <a:stretch/>
        </p:blipFill>
        <p:spPr>
          <a:xfrm>
            <a:off x="1" y="5262880"/>
            <a:ext cx="1621794" cy="159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6" y="-375222"/>
            <a:ext cx="6988048" cy="1179576"/>
          </a:xfrm>
        </p:spPr>
        <p:txBody>
          <a:bodyPr rtlCol="0">
            <a:normAutofit fontScale="90000"/>
          </a:bodyPr>
          <a:lstStyle/>
          <a:p>
            <a:pPr rtl="0"/>
            <a:r>
              <a:rPr lang="pl-PL" dirty="0" err="1"/>
              <a:t>Regis</a:t>
            </a:r>
            <a:r>
              <a:rPr lang="pl-PL" dirty="0"/>
              <a:t> - </a:t>
            </a:r>
            <a:r>
              <a:rPr lang="pl-PL" dirty="0" err="1"/>
              <a:t>drive</a:t>
            </a:r>
            <a:r>
              <a:rPr lang="pl-PL" dirty="0"/>
              <a:t> </a:t>
            </a:r>
            <a:r>
              <a:rPr lang="pl-PL" dirty="0" err="1"/>
              <a:t>together</a:t>
            </a:r>
            <a:endParaRPr lang="pl-PL" dirty="0"/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REGIS</a:t>
            </a:r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l-PL" smtClean="0"/>
              <a:pPr rtl="0"/>
              <a:t>4</a:t>
            </a:fld>
            <a:endParaRPr lang="pl-PL"/>
          </a:p>
        </p:txBody>
      </p:sp>
      <p:pic>
        <p:nvPicPr>
          <p:cNvPr id="6" name="Obraz 5" descr="Obraz zawierający Grafika, tekst, projekt graficzny, logo&#10;&#10;Opis wygenerowany automatycznie">
            <a:extLst>
              <a:ext uri="{FF2B5EF4-FFF2-40B4-BE49-F238E27FC236}">
                <a16:creationId xmlns:a16="http://schemas.microsoft.com/office/drawing/2014/main" id="{F8671E22-3178-E380-030D-1B4722E9C0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66" t="1893" r="27606" b="35251"/>
          <a:stretch/>
        </p:blipFill>
        <p:spPr>
          <a:xfrm>
            <a:off x="1" y="5262880"/>
            <a:ext cx="1621794" cy="1595120"/>
          </a:xfrm>
          <a:prstGeom prst="rect">
            <a:avLst/>
          </a:prstGeom>
        </p:spPr>
      </p:pic>
      <p:pic>
        <p:nvPicPr>
          <p:cNvPr id="7" name="Obraz 6" descr="Obraz zawierający mapa, tekst, atlas&#10;&#10;Opis wygenerowany automatycznie">
            <a:extLst>
              <a:ext uri="{FF2B5EF4-FFF2-40B4-BE49-F238E27FC236}">
                <a16:creationId xmlns:a16="http://schemas.microsoft.com/office/drawing/2014/main" id="{609FB4DA-A390-CCBE-3AAF-DCB50CB20A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4" r="-1" b="-1"/>
          <a:stretch/>
        </p:blipFill>
        <p:spPr>
          <a:xfrm>
            <a:off x="2405476" y="1121487"/>
            <a:ext cx="7381047" cy="523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spc="400" dirty="0">
                <a:latin typeface="+mn-lt"/>
              </a:rPr>
              <a:t>ROLE</a:t>
            </a:r>
            <a:endParaRPr lang="pl-PL" dirty="0"/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31400614-BA70-BA19-7702-F6CA16959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6" name="Obraz 5" descr="Obraz zawierający Grafika, tekst, projekt graficzny, logo&#10;&#10;Opis wygenerowany automatycznie">
            <a:extLst>
              <a:ext uri="{FF2B5EF4-FFF2-40B4-BE49-F238E27FC236}">
                <a16:creationId xmlns:a16="http://schemas.microsoft.com/office/drawing/2014/main" id="{A29BB6C8-BECD-F3DE-5CDB-DFD3E859CE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66" t="1893" r="27606" b="35251"/>
          <a:stretch/>
        </p:blipFill>
        <p:spPr>
          <a:xfrm>
            <a:off x="1" y="5262880"/>
            <a:ext cx="1621794" cy="159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8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6" y="-375222"/>
            <a:ext cx="6988048" cy="1179576"/>
          </a:xfrm>
        </p:spPr>
        <p:txBody>
          <a:bodyPr rtlCol="0">
            <a:normAutofit fontScale="90000"/>
          </a:bodyPr>
          <a:lstStyle/>
          <a:p>
            <a:pPr rtl="0"/>
            <a:r>
              <a:rPr lang="pl-PL" dirty="0" err="1"/>
              <a:t>Regis</a:t>
            </a:r>
            <a:r>
              <a:rPr lang="pl-PL" dirty="0"/>
              <a:t> - </a:t>
            </a:r>
            <a:r>
              <a:rPr lang="pl-PL" dirty="0" err="1"/>
              <a:t>drive</a:t>
            </a:r>
            <a:r>
              <a:rPr lang="pl-PL" dirty="0"/>
              <a:t> </a:t>
            </a:r>
            <a:r>
              <a:rPr lang="pl-PL" dirty="0" err="1"/>
              <a:t>together</a:t>
            </a:r>
            <a:endParaRPr lang="pl-PL" dirty="0"/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REGIS</a:t>
            </a:r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l-PL" smtClean="0"/>
              <a:pPr rtl="0"/>
              <a:t>6</a:t>
            </a:fld>
            <a:endParaRPr lang="pl-PL"/>
          </a:p>
        </p:txBody>
      </p:sp>
      <p:pic>
        <p:nvPicPr>
          <p:cNvPr id="6" name="Obraz 5" descr="Obraz zawierający Grafika, tekst, projekt graficzny, logo&#10;&#10;Opis wygenerowany automatycznie">
            <a:extLst>
              <a:ext uri="{FF2B5EF4-FFF2-40B4-BE49-F238E27FC236}">
                <a16:creationId xmlns:a16="http://schemas.microsoft.com/office/drawing/2014/main" id="{F8671E22-3178-E380-030D-1B4722E9C0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66" t="1893" r="27606" b="35251"/>
          <a:stretch/>
        </p:blipFill>
        <p:spPr>
          <a:xfrm>
            <a:off x="1" y="5262880"/>
            <a:ext cx="1621794" cy="1595120"/>
          </a:xfrm>
          <a:prstGeom prst="rect">
            <a:avLst/>
          </a:prstGeom>
        </p:spPr>
      </p:pic>
      <p:pic>
        <p:nvPicPr>
          <p:cNvPr id="4" name="Obraz 3" descr="Obraz zawierający ubrania, clipart, Ludzka twarz, kreskówka&#10;&#10;Opis wygenerowany automatycznie">
            <a:extLst>
              <a:ext uri="{FF2B5EF4-FFF2-40B4-BE49-F238E27FC236}">
                <a16:creationId xmlns:a16="http://schemas.microsoft.com/office/drawing/2014/main" id="{F82AC5B7-5092-D289-3F12-090C38978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95" y="1577166"/>
            <a:ext cx="5523809" cy="3685714"/>
          </a:xfrm>
          <a:prstGeom prst="rect">
            <a:avLst/>
          </a:prstGeom>
        </p:spPr>
      </p:pic>
      <p:pic>
        <p:nvPicPr>
          <p:cNvPr id="13" name="Obraz 12" descr="Obraz zawierający clipart, kreskówka, ilustracja&#10;&#10;Opis wygenerowany automatycznie">
            <a:extLst>
              <a:ext uri="{FF2B5EF4-FFF2-40B4-BE49-F238E27FC236}">
                <a16:creationId xmlns:a16="http://schemas.microsoft.com/office/drawing/2014/main" id="{139964B7-0E0B-470E-80DA-6FDF85AAC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3598" y="1912446"/>
            <a:ext cx="2496994" cy="249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spc="400" dirty="0">
                <a:latin typeface="+mn-lt"/>
              </a:rPr>
              <a:t>Technologie</a:t>
            </a:r>
            <a:endParaRPr lang="pl-PL" dirty="0"/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31400614-BA70-BA19-7702-F6CA16959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Obraz 5" descr="Obraz zawierający Grafika, tekst, projekt graficzny, logo&#10;&#10;Opis wygenerowany automatycznie">
            <a:extLst>
              <a:ext uri="{FF2B5EF4-FFF2-40B4-BE49-F238E27FC236}">
                <a16:creationId xmlns:a16="http://schemas.microsoft.com/office/drawing/2014/main" id="{A29BB6C8-BECD-F3DE-5CDB-DFD3E859CE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66" t="1893" r="27606" b="35251"/>
          <a:stretch/>
        </p:blipFill>
        <p:spPr>
          <a:xfrm>
            <a:off x="1" y="5262880"/>
            <a:ext cx="1621794" cy="159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6" y="-375222"/>
            <a:ext cx="6988048" cy="1179576"/>
          </a:xfrm>
        </p:spPr>
        <p:txBody>
          <a:bodyPr rtlCol="0">
            <a:normAutofit fontScale="90000"/>
          </a:bodyPr>
          <a:lstStyle/>
          <a:p>
            <a:pPr rtl="0"/>
            <a:r>
              <a:rPr lang="pl-PL" dirty="0" err="1"/>
              <a:t>Regis</a:t>
            </a:r>
            <a:r>
              <a:rPr lang="pl-PL" dirty="0"/>
              <a:t> - </a:t>
            </a:r>
            <a:r>
              <a:rPr lang="pl-PL" dirty="0" err="1"/>
              <a:t>drive</a:t>
            </a:r>
            <a:r>
              <a:rPr lang="pl-PL" dirty="0"/>
              <a:t> </a:t>
            </a:r>
            <a:r>
              <a:rPr lang="pl-PL" dirty="0" err="1"/>
              <a:t>together</a:t>
            </a:r>
            <a:endParaRPr lang="pl-PL" dirty="0"/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REGIS</a:t>
            </a:r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l-PL" smtClean="0"/>
              <a:pPr rtl="0"/>
              <a:t>8</a:t>
            </a:fld>
            <a:endParaRPr lang="pl-PL"/>
          </a:p>
        </p:txBody>
      </p:sp>
      <p:pic>
        <p:nvPicPr>
          <p:cNvPr id="6" name="Obraz 5" descr="Obraz zawierający Grafika, tekst, projekt graficzny, logo&#10;&#10;Opis wygenerowany automatycznie">
            <a:extLst>
              <a:ext uri="{FF2B5EF4-FFF2-40B4-BE49-F238E27FC236}">
                <a16:creationId xmlns:a16="http://schemas.microsoft.com/office/drawing/2014/main" id="{F8671E22-3178-E380-030D-1B4722E9C0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66" t="1893" r="27606" b="35251"/>
          <a:stretch/>
        </p:blipFill>
        <p:spPr>
          <a:xfrm>
            <a:off x="1" y="5262880"/>
            <a:ext cx="1621794" cy="1595120"/>
          </a:xfrm>
          <a:prstGeom prst="rect">
            <a:avLst/>
          </a:prstGeom>
        </p:spPr>
      </p:pic>
      <p:pic>
        <p:nvPicPr>
          <p:cNvPr id="8" name="Obraz 7" descr="Obraz zawierający logo, clipart, Grafika, kreskówka&#10;&#10;Opis wygenerowany automatycznie">
            <a:extLst>
              <a:ext uri="{FF2B5EF4-FFF2-40B4-BE49-F238E27FC236}">
                <a16:creationId xmlns:a16="http://schemas.microsoft.com/office/drawing/2014/main" id="{1C89B12A-9D76-6B0A-D63F-1E01BDDB1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795" y="1290320"/>
            <a:ext cx="4433824" cy="4433824"/>
          </a:xfrm>
          <a:prstGeom prst="rect">
            <a:avLst/>
          </a:prstGeom>
        </p:spPr>
      </p:pic>
      <p:pic>
        <p:nvPicPr>
          <p:cNvPr id="12" name="Obraz 11" descr="Obraz zawierający zrzut ekranu, Grafika, Wielobarwność, linia&#10;&#10;Opis wygenerowany automatycznie">
            <a:extLst>
              <a:ext uri="{FF2B5EF4-FFF2-40B4-BE49-F238E27FC236}">
                <a16:creationId xmlns:a16="http://schemas.microsoft.com/office/drawing/2014/main" id="{F478DCDA-FBB0-A5E2-89AA-692EE9038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043" y="1856361"/>
            <a:ext cx="3301741" cy="330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3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6" y="-375222"/>
            <a:ext cx="6988048" cy="1179576"/>
          </a:xfrm>
        </p:spPr>
        <p:txBody>
          <a:bodyPr rtlCol="0">
            <a:normAutofit fontScale="90000"/>
          </a:bodyPr>
          <a:lstStyle/>
          <a:p>
            <a:pPr rtl="0"/>
            <a:r>
              <a:rPr lang="pl-PL" dirty="0" err="1"/>
              <a:t>Regis</a:t>
            </a:r>
            <a:r>
              <a:rPr lang="pl-PL" dirty="0"/>
              <a:t> - </a:t>
            </a:r>
            <a:r>
              <a:rPr lang="pl-PL" dirty="0" err="1"/>
              <a:t>drive</a:t>
            </a:r>
            <a:r>
              <a:rPr lang="pl-PL" dirty="0"/>
              <a:t> </a:t>
            </a:r>
            <a:r>
              <a:rPr lang="pl-PL" dirty="0" err="1"/>
              <a:t>together</a:t>
            </a:r>
            <a:endParaRPr lang="pl-PL" dirty="0"/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REGIS</a:t>
            </a:r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l-PL" smtClean="0"/>
              <a:pPr rtl="0"/>
              <a:t>9</a:t>
            </a:fld>
            <a:endParaRPr lang="pl-PL"/>
          </a:p>
        </p:txBody>
      </p:sp>
      <p:pic>
        <p:nvPicPr>
          <p:cNvPr id="6" name="Obraz 5" descr="Obraz zawierający Grafika, tekst, projekt graficzny, logo&#10;&#10;Opis wygenerowany automatycznie">
            <a:extLst>
              <a:ext uri="{FF2B5EF4-FFF2-40B4-BE49-F238E27FC236}">
                <a16:creationId xmlns:a16="http://schemas.microsoft.com/office/drawing/2014/main" id="{F8671E22-3178-E380-030D-1B4722E9C0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66" t="1893" r="27606" b="35251"/>
          <a:stretch/>
        </p:blipFill>
        <p:spPr>
          <a:xfrm>
            <a:off x="1" y="5262880"/>
            <a:ext cx="1621794" cy="1595120"/>
          </a:xfrm>
          <a:prstGeom prst="rect">
            <a:avLst/>
          </a:prstGeom>
        </p:spPr>
      </p:pic>
      <p:pic>
        <p:nvPicPr>
          <p:cNvPr id="7" name="Symbol zastępczy zawartości 6" descr="Obraz zawierający clipart, logo, Grafika, Czcionka&#10;&#10;Opis wygenerowany automatycznie">
            <a:extLst>
              <a:ext uri="{FF2B5EF4-FFF2-40B4-BE49-F238E27FC236}">
                <a16:creationId xmlns:a16="http://schemas.microsoft.com/office/drawing/2014/main" id="{3AAFA8F2-96CF-09BB-272A-B48A125CD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5" y="1804242"/>
            <a:ext cx="4329355" cy="3249516"/>
          </a:xfrm>
        </p:spPr>
      </p:pic>
      <p:pic>
        <p:nvPicPr>
          <p:cNvPr id="13" name="Grafika 12">
            <a:extLst>
              <a:ext uri="{FF2B5EF4-FFF2-40B4-BE49-F238E27FC236}">
                <a16:creationId xmlns:a16="http://schemas.microsoft.com/office/drawing/2014/main" id="{741A0C9B-58B3-ED24-7BA2-933FBC0D5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90720" y="1804242"/>
            <a:ext cx="3113347" cy="3022918"/>
          </a:xfrm>
          <a:prstGeom prst="rect">
            <a:avLst/>
          </a:prstGeom>
        </p:spPr>
      </p:pic>
      <p:pic>
        <p:nvPicPr>
          <p:cNvPr id="15" name="Obraz 14" descr="Obraz zawierający Czcionka, logo, Grafika, symbol&#10;&#10;Opis wygenerowany automatycznie">
            <a:extLst>
              <a:ext uri="{FF2B5EF4-FFF2-40B4-BE49-F238E27FC236}">
                <a16:creationId xmlns:a16="http://schemas.microsoft.com/office/drawing/2014/main" id="{41CA8FD3-6FCA-E7AA-ED3B-0A6817E6DA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3555" y="2459926"/>
            <a:ext cx="3230245" cy="193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1685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_Wszechświat">
  <a:themeElements>
    <a:clrScheme name="Zielonożółty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5_TF89338750_Win32" id="{E960A030-87E7-4B19-99FC-B88930A440A1}" vid="{69F1DB08-5F0C-41F7-8986-226F7D1435B9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f353811-aeb7-4891-982a-be55e8ca052b" xsi:nil="true"/>
    <_ip_UnifiedCompliancePolicyUIAction xmlns="http://schemas.microsoft.com/sharepoint/v3" xsi:nil="true"/>
    <_ip_UnifiedCompliancePolicyProperties xmlns="http://schemas.microsoft.com/sharepoint/v3" xsi:nil="true"/>
    <_activity xmlns="6f353811-aeb7-4891-982a-be55e8ca052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7BF7CBCB7C07342B95E5DF97A924797" ma:contentTypeVersion="20" ma:contentTypeDescription="Utwórz nowy dokument." ma:contentTypeScope="" ma:versionID="d1278610b6487e7956a0ed5e8be97935">
  <xsd:schema xmlns:xsd="http://www.w3.org/2001/XMLSchema" xmlns:xs="http://www.w3.org/2001/XMLSchema" xmlns:p="http://schemas.microsoft.com/office/2006/metadata/properties" xmlns:ns1="http://schemas.microsoft.com/sharepoint/v3" xmlns:ns3="6f353811-aeb7-4891-982a-be55e8ca052b" xmlns:ns4="b548f69c-b963-425a-9a49-2d9ebc6fb64b" targetNamespace="http://schemas.microsoft.com/office/2006/metadata/properties" ma:root="true" ma:fieldsID="c04e8ffc205222c3f3ec84395c60af40" ns1:_="" ns3:_="" ns4:_="">
    <xsd:import namespace="http://schemas.microsoft.com/sharepoint/v3"/>
    <xsd:import namespace="6f353811-aeb7-4891-982a-be55e8ca052b"/>
    <xsd:import namespace="b548f69c-b963-425a-9a49-2d9ebc6fb64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1:_ip_UnifiedCompliancePolicyProperties" minOccurs="0"/>
                <xsd:element ref="ns1:_ip_UnifiedCompliancePolicyUIAction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Właściwości ujednoliconych zasad zgodności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Akcja interfejsu użytkownika ujednoliconych zasad zgodności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353811-aeb7-4891-982a-be55e8ca05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48f69c-b963-425a-9a49-2d9ebc6fb64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openxmlformats.org/package/2006/metadata/core-properties"/>
    <ds:schemaRef ds:uri="http://www.w3.org/XML/1998/namespace"/>
    <ds:schemaRef ds:uri="http://purl.org/dc/terms/"/>
    <ds:schemaRef ds:uri="b548f69c-b963-425a-9a49-2d9ebc6fb64b"/>
    <ds:schemaRef ds:uri="http://schemas.microsoft.com/sharepoint/v3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6f353811-aeb7-4891-982a-be55e8ca052b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8013FB-EDB6-4E10-88DF-96A17B9BC6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f353811-aeb7-4891-982a-be55e8ca052b"/>
    <ds:schemaRef ds:uri="b548f69c-b963-425a-9a49-2d9ebc6fb6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{D9F29AAF-02D0-4D6D-A5ED-D30816A2ACBC}tf89338750_win32</Template>
  <TotalTime>31</TotalTime>
  <Words>68</Words>
  <Application>Microsoft Office PowerPoint</Application>
  <PresentationFormat>Panoramiczny</PresentationFormat>
  <Paragraphs>37</Paragraphs>
  <Slides>11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Calibri</vt:lpstr>
      <vt:lpstr>Univers</vt:lpstr>
      <vt:lpstr>Gradient_Wszechświat</vt:lpstr>
      <vt:lpstr>Prezentacja programu PowerPoint</vt:lpstr>
      <vt:lpstr>DojazdY Do PRACY</vt:lpstr>
      <vt:lpstr>Regis - drive together</vt:lpstr>
      <vt:lpstr>Regis - drive together</vt:lpstr>
      <vt:lpstr>ROLE</vt:lpstr>
      <vt:lpstr>Regis - drive together</vt:lpstr>
      <vt:lpstr>Technologie</vt:lpstr>
      <vt:lpstr>Regis - drive together</vt:lpstr>
      <vt:lpstr>Regis - drive together</vt:lpstr>
      <vt:lpstr>DaLSZY ROZWÓj</vt:lpstr>
      <vt:lpstr>Dziękujemy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Gajda Wojciech (STUD)</dc:creator>
  <cp:lastModifiedBy>Gajda Wojciech (STUD)</cp:lastModifiedBy>
  <cp:revision>1</cp:revision>
  <dcterms:created xsi:type="dcterms:W3CDTF">2024-04-21T08:10:46Z</dcterms:created>
  <dcterms:modified xsi:type="dcterms:W3CDTF">2024-04-21T08:42:02Z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0x01010027BF7CBCB7C07342B95E5DF97A924797</vt:lpwstr>
  </property>
</Properties>
</file>