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A3C"/>
    <a:srgbClr val="33F1F9"/>
    <a:srgbClr val="6FD74A"/>
    <a:srgbClr val="0DB956"/>
    <a:srgbClr val="128BD9"/>
    <a:srgbClr val="35F8F9"/>
    <a:srgbClr val="20D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8DF35C-5F65-4CC6-7573-BDCBFF4D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2709E16-2F9A-FA3C-582F-F56BB2D0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CCAE1F-D35E-B1B2-0453-4210984A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44AF-C360-4B05-9611-C92A2532FBF3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9711EA-A33A-F720-1150-9C083BA5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DC8861-DBA9-3151-55E1-E4867C79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1211-E26F-4BA3-AB80-C471CA1805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531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308ABC-FFCE-2D23-7563-8E492BC3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82C72EF-D98C-924C-E107-0E22C7519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EF65B6-4383-6C99-0B34-AA8DA785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44AF-C360-4B05-9611-C92A2532FBF3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3BC22D-7E22-D37E-81B8-9084F3BF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D52582-F948-286B-BF25-2B2F1B57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1211-E26F-4BA3-AB80-C471CA1805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621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4F29F32-5D79-7F49-E7F6-669C387FB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318312D-8A13-C15A-1C7B-C6E1A58CC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1BCE13-52D2-3EF5-949E-7A96025C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44AF-C360-4B05-9611-C92A2532FBF3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F87344-62DE-E885-4C15-45B36C07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0484157-F4B5-7636-3833-D704FA8F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1211-E26F-4BA3-AB80-C471CA1805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996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51723-7B0D-D3DB-0462-DE970E04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2B507A-0CC1-103D-59C2-373319E2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43A3A0-8BEE-81BE-CCE6-CFA4C1A7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44AF-C360-4B05-9611-C92A2532FBF3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F21456-E6B0-FEC3-AE29-C4DE62F8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E5D247-ECAA-3971-008F-FDB1C20B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1211-E26F-4BA3-AB80-C471CA1805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59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181D52-96CD-C2E7-CF48-E33E64EA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092FE0-F19E-F9C3-0074-EAF2DF182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BCF326-E29A-136A-2D47-272EFDB4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44AF-C360-4B05-9611-C92A2532FBF3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C071D8-D8FE-79CA-5D82-3209D7F7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50FE7B-F150-5520-CA0F-49570650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1211-E26F-4BA3-AB80-C471CA1805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09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3D133E-574B-A15C-5118-5D5572C7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F1B78E-AA0C-7D22-26F4-FEA37BCA3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50B439D-DF7B-B54A-BA9D-2D30281B3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AE2314B-A50E-5185-430C-87AAF1A4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44AF-C360-4B05-9611-C92A2532FBF3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CD86778-9E1A-9B26-6364-CFA32508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676068A-176A-9CF1-2238-0F47EA65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1211-E26F-4BA3-AB80-C471CA1805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695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57DC0A-144B-2BF3-4452-B22217B2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F44CFA0-9A69-B47D-88D4-A8F16F31E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5E3AB3-5CA6-E8EC-8D79-2310AC202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48377D1-AEF5-D4E6-EC3C-A775C4E7E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6D8D21-9C67-B7E0-BAAB-25E4633E3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DA65497-537D-92BC-E18A-B51C93B2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44AF-C360-4B05-9611-C92A2532FBF3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D14EEE9-304B-8A2F-784F-21B216A8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91EF133-4504-36CD-B1D0-95ADCD21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1211-E26F-4BA3-AB80-C471CA1805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43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66C780-3CAD-66A4-C94C-D9A9957B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35A05D2-45CF-5C37-0C05-224E2D21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44AF-C360-4B05-9611-C92A2532FBF3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F4D8092-AF4F-EB58-682A-C15E1686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FC5AC9F-3809-0DBB-538B-15955142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1211-E26F-4BA3-AB80-C471CA1805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968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25A29F4-F15F-B2DF-81E0-E9EEC1FB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44AF-C360-4B05-9611-C92A2532FBF3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EC58A83-50F7-927C-0AAD-DF147057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E8BB2D1-C0C5-42FF-5183-60161A74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1211-E26F-4BA3-AB80-C471CA1805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79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4813DB-BD22-CCFD-E617-F4F630F5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25FC4C-9724-3454-CF8C-97D3E1DF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1AC377B-2028-AC9E-CDA4-A32D7ABCF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556A418-2289-A71A-541E-45254A74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44AF-C360-4B05-9611-C92A2532FBF3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AFEC164-8F6C-B6AE-4A08-71B34839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62C886-04D5-B559-6A3C-4BCA95D4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1211-E26F-4BA3-AB80-C471CA1805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262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F93203-DDE2-7D51-1CCF-4A450580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979141F-C9EF-FA6D-CB53-DF3C2F307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CF0894B-58D6-9440-07BB-337212F0A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79166C1-A8EF-D690-B439-0E755801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44AF-C360-4B05-9611-C92A2532FBF3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4BC164-556E-258C-9C90-C19693B1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0006A30-BECF-A2C6-9686-A0DF5129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1211-E26F-4BA3-AB80-C471CA1805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535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8A97DD6-98A7-848A-1476-59963E9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E468818-17F8-7AED-9CED-06F4A2CC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059F8E-637A-0BC9-74C4-4F5D9017F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644AF-C360-4B05-9611-C92A2532FBF3}" type="datetimeFigureOut">
              <a:rPr lang="pl-PL" smtClean="0"/>
              <a:t>21.04.2024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33B0B5-F676-DB6C-D617-CA7D8C957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4CC2AD-4980-3456-3A6D-DFD1F0C7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C1211-E26F-4BA3-AB80-C471CA1805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499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3F1F9"/>
            </a:gs>
            <a:gs pos="4000">
              <a:srgbClr val="DEFA3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logo, Grafika, projekt graficzny&#10;&#10;Opis wygenerowany automatycznie">
            <a:extLst>
              <a:ext uri="{FF2B5EF4-FFF2-40B4-BE49-F238E27FC236}">
                <a16:creationId xmlns:a16="http://schemas.microsoft.com/office/drawing/2014/main" id="{1E49C983-238E-1911-A46F-CBA4D18ED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" r="4" b="35069"/>
          <a:stretch/>
        </p:blipFill>
        <p:spPr>
          <a:xfrm>
            <a:off x="20" y="98572"/>
            <a:ext cx="12191980" cy="5938683"/>
          </a:xfrm>
          <a:prstGeom prst="rect">
            <a:avLst/>
          </a:prstGeom>
          <a:effectLst>
            <a:reflection blurRad="38100" stA="55000" endPos="15000" dir="5400000" sy="-100000" algn="bl" rotWithShape="0"/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D5289D9-01A2-CC22-260E-CF792769D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023" y="4962296"/>
            <a:ext cx="9144000" cy="164149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ZGS </a:t>
            </a:r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presents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450302A-749E-0775-DD5D-F5C6B222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464" y="5122579"/>
            <a:ext cx="9144000" cy="754025"/>
          </a:xfrm>
        </p:spPr>
        <p:txBody>
          <a:bodyPr>
            <a:normAutofit/>
          </a:bodyPr>
          <a:lstStyle/>
          <a:p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Corporate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Car-</a:t>
            </a:r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Sharing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BC803E-13F3-4DAB-B17C-BEB00761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D85F1B-3302-4DB9-81B1-038ADCE4D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E379FFF-B448-A5B7-C5A1-50B04219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15" y="3874590"/>
            <a:ext cx="4390586" cy="2094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spc="-3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rPr>
              <a:t>Dojazdy do pracy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A55539D-CC21-F692-D86A-DB951B175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9" b="15521"/>
          <a:stretch/>
        </p:blipFill>
        <p:spPr>
          <a:xfrm>
            <a:off x="19" y="-192496"/>
            <a:ext cx="6095980" cy="3175906"/>
          </a:xfrm>
          <a:custGeom>
            <a:avLst/>
            <a:gdLst/>
            <a:ahLst/>
            <a:cxnLst/>
            <a:rect l="l" t="t" r="r" b="b"/>
            <a:pathLst>
              <a:path w="6096000" h="3175916">
                <a:moveTo>
                  <a:pt x="0" y="0"/>
                </a:moveTo>
                <a:lnTo>
                  <a:pt x="6096000" y="0"/>
                </a:lnTo>
                <a:lnTo>
                  <a:pt x="6096000" y="3175916"/>
                </a:lnTo>
                <a:lnTo>
                  <a:pt x="6074953" y="3168556"/>
                </a:lnTo>
                <a:cubicBezTo>
                  <a:pt x="6065180" y="3165138"/>
                  <a:pt x="6054705" y="3162334"/>
                  <a:pt x="6041425" y="3161984"/>
                </a:cubicBezTo>
                <a:lnTo>
                  <a:pt x="5978335" y="3173176"/>
                </a:lnTo>
                <a:cubicBezTo>
                  <a:pt x="5953369" y="3176890"/>
                  <a:pt x="5845857" y="3169112"/>
                  <a:pt x="5827638" y="3169738"/>
                </a:cubicBezTo>
                <a:cubicBezTo>
                  <a:pt x="5821882" y="3178743"/>
                  <a:pt x="5799256" y="3174685"/>
                  <a:pt x="5761310" y="3170760"/>
                </a:cubicBezTo>
                <a:cubicBezTo>
                  <a:pt x="5731057" y="3170684"/>
                  <a:pt x="5713719" y="3171961"/>
                  <a:pt x="5696588" y="3173023"/>
                </a:cubicBezTo>
                <a:lnTo>
                  <a:pt x="5682596" y="3173661"/>
                </a:lnTo>
                <a:lnTo>
                  <a:pt x="5575844" y="3148218"/>
                </a:lnTo>
                <a:cubicBezTo>
                  <a:pt x="5455823" y="3136706"/>
                  <a:pt x="5377668" y="3144388"/>
                  <a:pt x="5287401" y="3135195"/>
                </a:cubicBezTo>
                <a:cubicBezTo>
                  <a:pt x="5197135" y="3126002"/>
                  <a:pt x="5202548" y="3115782"/>
                  <a:pt x="5034243" y="3093057"/>
                </a:cubicBezTo>
                <a:cubicBezTo>
                  <a:pt x="4879585" y="3031690"/>
                  <a:pt x="4724928" y="3048859"/>
                  <a:pt x="4570270" y="3026761"/>
                </a:cubicBezTo>
                <a:cubicBezTo>
                  <a:pt x="4488718" y="3050631"/>
                  <a:pt x="4344263" y="2990436"/>
                  <a:pt x="4232462" y="2981221"/>
                </a:cubicBezTo>
                <a:cubicBezTo>
                  <a:pt x="4120662" y="2972005"/>
                  <a:pt x="3986179" y="2970108"/>
                  <a:pt x="3899469" y="2971466"/>
                </a:cubicBezTo>
                <a:cubicBezTo>
                  <a:pt x="3892272" y="2982518"/>
                  <a:pt x="3768985" y="2995342"/>
                  <a:pt x="3710933" y="2958642"/>
                </a:cubicBezTo>
                <a:cubicBezTo>
                  <a:pt x="3583105" y="2956402"/>
                  <a:pt x="3623640" y="2964712"/>
                  <a:pt x="3495164" y="2941478"/>
                </a:cubicBezTo>
                <a:cubicBezTo>
                  <a:pt x="3419432" y="2942273"/>
                  <a:pt x="3339383" y="2952386"/>
                  <a:pt x="3282944" y="2951628"/>
                </a:cubicBezTo>
                <a:cubicBezTo>
                  <a:pt x="3281769" y="2953455"/>
                  <a:pt x="3129759" y="2929645"/>
                  <a:pt x="3085959" y="2922940"/>
                </a:cubicBezTo>
                <a:cubicBezTo>
                  <a:pt x="3042159" y="2916235"/>
                  <a:pt x="3054740" y="2920103"/>
                  <a:pt x="3020146" y="2911397"/>
                </a:cubicBezTo>
                <a:cubicBezTo>
                  <a:pt x="2871334" y="2883584"/>
                  <a:pt x="2762563" y="2883465"/>
                  <a:pt x="2653542" y="2876899"/>
                </a:cubicBezTo>
                <a:cubicBezTo>
                  <a:pt x="2533423" y="2872448"/>
                  <a:pt x="2683271" y="2915174"/>
                  <a:pt x="2510424" y="2888407"/>
                </a:cubicBezTo>
                <a:cubicBezTo>
                  <a:pt x="2506340" y="2898923"/>
                  <a:pt x="2449170" y="2888049"/>
                  <a:pt x="2412523" y="2882673"/>
                </a:cubicBezTo>
                <a:cubicBezTo>
                  <a:pt x="2355021" y="2881306"/>
                  <a:pt x="2382991" y="2891314"/>
                  <a:pt x="2308292" y="2874695"/>
                </a:cubicBezTo>
                <a:lnTo>
                  <a:pt x="2233764" y="2908195"/>
                </a:lnTo>
                <a:cubicBezTo>
                  <a:pt x="2234416" y="2903929"/>
                  <a:pt x="2112578" y="2949704"/>
                  <a:pt x="2089169" y="2948983"/>
                </a:cubicBezTo>
                <a:lnTo>
                  <a:pt x="1901626" y="2945454"/>
                </a:lnTo>
                <a:cubicBezTo>
                  <a:pt x="1851336" y="2959106"/>
                  <a:pt x="1870664" y="2971169"/>
                  <a:pt x="1825089" y="2978820"/>
                </a:cubicBezTo>
                <a:cubicBezTo>
                  <a:pt x="1779514" y="2986471"/>
                  <a:pt x="1746268" y="2976574"/>
                  <a:pt x="1628175" y="2991359"/>
                </a:cubicBezTo>
                <a:cubicBezTo>
                  <a:pt x="1580792" y="3002760"/>
                  <a:pt x="1459893" y="2977867"/>
                  <a:pt x="1367439" y="2991184"/>
                </a:cubicBezTo>
                <a:cubicBezTo>
                  <a:pt x="1369407" y="3003218"/>
                  <a:pt x="1303810" y="3002393"/>
                  <a:pt x="1260431" y="2993313"/>
                </a:cubicBezTo>
                <a:lnTo>
                  <a:pt x="1131986" y="3017812"/>
                </a:lnTo>
                <a:cubicBezTo>
                  <a:pt x="1134074" y="3034431"/>
                  <a:pt x="1115111" y="3023292"/>
                  <a:pt x="1062297" y="3034267"/>
                </a:cubicBezTo>
                <a:cubicBezTo>
                  <a:pt x="1046148" y="3044857"/>
                  <a:pt x="1019464" y="3043729"/>
                  <a:pt x="979009" y="3052795"/>
                </a:cubicBezTo>
                <a:cubicBezTo>
                  <a:pt x="963885" y="3062784"/>
                  <a:pt x="844270" y="3032960"/>
                  <a:pt x="809514" y="3039765"/>
                </a:cubicBezTo>
                <a:cubicBezTo>
                  <a:pt x="773761" y="3042869"/>
                  <a:pt x="775984" y="3025792"/>
                  <a:pt x="686053" y="3027101"/>
                </a:cubicBezTo>
                <a:cubicBezTo>
                  <a:pt x="600190" y="3024844"/>
                  <a:pt x="595882" y="3019147"/>
                  <a:pt x="504370" y="3015625"/>
                </a:cubicBezTo>
                <a:cubicBezTo>
                  <a:pt x="442615" y="3013617"/>
                  <a:pt x="455531" y="3005845"/>
                  <a:pt x="421644" y="3004997"/>
                </a:cubicBezTo>
                <a:cubicBezTo>
                  <a:pt x="377193" y="3017912"/>
                  <a:pt x="307611" y="2981496"/>
                  <a:pt x="274973" y="2996304"/>
                </a:cubicBezTo>
                <a:lnTo>
                  <a:pt x="116340" y="2982098"/>
                </a:lnTo>
                <a:lnTo>
                  <a:pt x="35300" y="2993836"/>
                </a:lnTo>
                <a:cubicBezTo>
                  <a:pt x="29001" y="2994370"/>
                  <a:pt x="18688" y="2993580"/>
                  <a:pt x="6479" y="2992085"/>
                </a:cubicBezTo>
                <a:lnTo>
                  <a:pt x="0" y="2991123"/>
                </a:lnTo>
                <a:close/>
              </a:path>
            </a:pathLst>
          </a:custGeom>
        </p:spPr>
      </p:pic>
      <p:pic>
        <p:nvPicPr>
          <p:cNvPr id="6" name="Obraz 5" descr="Obraz zawierający Grafika, tekst, projekt graficzny, logo&#10;&#10;Opis wygenerowany automatycznie">
            <a:extLst>
              <a:ext uri="{FF2B5EF4-FFF2-40B4-BE49-F238E27FC236}">
                <a16:creationId xmlns:a16="http://schemas.microsoft.com/office/drawing/2014/main" id="{7D4EFFAE-2E08-A9FA-038B-526FB3ACB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21"/>
          <a:stretch/>
        </p:blipFill>
        <p:spPr>
          <a:xfrm>
            <a:off x="6096000" y="10"/>
            <a:ext cx="6096000" cy="3182262"/>
          </a:xfrm>
          <a:custGeom>
            <a:avLst/>
            <a:gdLst/>
            <a:ahLst/>
            <a:cxnLst/>
            <a:rect l="l" t="t" r="r" b="b"/>
            <a:pathLst>
              <a:path w="6096000" h="3182272">
                <a:moveTo>
                  <a:pt x="0" y="0"/>
                </a:moveTo>
                <a:lnTo>
                  <a:pt x="6096000" y="0"/>
                </a:lnTo>
                <a:lnTo>
                  <a:pt x="6096000" y="2977881"/>
                </a:lnTo>
                <a:lnTo>
                  <a:pt x="6089100" y="2979305"/>
                </a:lnTo>
                <a:cubicBezTo>
                  <a:pt x="6033641" y="2989882"/>
                  <a:pt x="5988719" y="2996128"/>
                  <a:pt x="5963104" y="2993636"/>
                </a:cubicBezTo>
                <a:cubicBezTo>
                  <a:pt x="5792949" y="3029182"/>
                  <a:pt x="5730547" y="3002240"/>
                  <a:pt x="5622676" y="2993454"/>
                </a:cubicBezTo>
                <a:cubicBezTo>
                  <a:pt x="5358705" y="2975083"/>
                  <a:pt x="5242862" y="2994654"/>
                  <a:pt x="5115732" y="2989671"/>
                </a:cubicBezTo>
                <a:cubicBezTo>
                  <a:pt x="4988602" y="2984687"/>
                  <a:pt x="5029567" y="2975639"/>
                  <a:pt x="4859897" y="2963549"/>
                </a:cubicBezTo>
                <a:lnTo>
                  <a:pt x="4391870" y="2926580"/>
                </a:lnTo>
                <a:cubicBezTo>
                  <a:pt x="4327296" y="2956949"/>
                  <a:pt x="4071930" y="2902434"/>
                  <a:pt x="4051327" y="2902384"/>
                </a:cubicBezTo>
                <a:cubicBezTo>
                  <a:pt x="3968352" y="2908170"/>
                  <a:pt x="3882315" y="2886803"/>
                  <a:pt x="3767876" y="2899218"/>
                </a:cubicBezTo>
                <a:cubicBezTo>
                  <a:pt x="3761563" y="2910695"/>
                  <a:pt x="3759706" y="2886579"/>
                  <a:pt x="3607318" y="2887826"/>
                </a:cubicBezTo>
                <a:cubicBezTo>
                  <a:pt x="3517854" y="2911862"/>
                  <a:pt x="3239059" y="2908898"/>
                  <a:pt x="3200813" y="2916134"/>
                </a:cubicBezTo>
                <a:cubicBezTo>
                  <a:pt x="3125330" y="2921689"/>
                  <a:pt x="3104585" y="2900825"/>
                  <a:pt x="3048226" y="2903616"/>
                </a:cubicBezTo>
                <a:cubicBezTo>
                  <a:pt x="3047198" y="2905512"/>
                  <a:pt x="2972947" y="2922104"/>
                  <a:pt x="2930185" y="2925795"/>
                </a:cubicBezTo>
                <a:cubicBezTo>
                  <a:pt x="2887423" y="2929486"/>
                  <a:pt x="2826842" y="2932273"/>
                  <a:pt x="2791651" y="2925762"/>
                </a:cubicBezTo>
                <a:cubicBezTo>
                  <a:pt x="2641026" y="2907373"/>
                  <a:pt x="2577392" y="2897262"/>
                  <a:pt x="2468125" y="2897565"/>
                </a:cubicBezTo>
                <a:cubicBezTo>
                  <a:pt x="2347953" y="2900676"/>
                  <a:pt x="2483169" y="2941985"/>
                  <a:pt x="2308652" y="2926146"/>
                </a:cubicBezTo>
                <a:cubicBezTo>
                  <a:pt x="2305401" y="2936895"/>
                  <a:pt x="2265130" y="2921533"/>
                  <a:pt x="2228153" y="2918475"/>
                </a:cubicBezTo>
                <a:cubicBezTo>
                  <a:pt x="2170686" y="2920724"/>
                  <a:pt x="2206286" y="2945386"/>
                  <a:pt x="2130469" y="2933502"/>
                </a:cubicBezTo>
                <a:lnTo>
                  <a:pt x="2051835" y="2955169"/>
                </a:lnTo>
                <a:cubicBezTo>
                  <a:pt x="2052153" y="2950872"/>
                  <a:pt x="1934201" y="3004193"/>
                  <a:pt x="1910793" y="3004946"/>
                </a:cubicBezTo>
                <a:lnTo>
                  <a:pt x="1758332" y="3027886"/>
                </a:lnTo>
                <a:cubicBezTo>
                  <a:pt x="1709235" y="3044665"/>
                  <a:pt x="1700383" y="3043257"/>
                  <a:pt x="1649704" y="3051307"/>
                </a:cubicBezTo>
                <a:cubicBezTo>
                  <a:pt x="1599024" y="3059359"/>
                  <a:pt x="1520412" y="3098900"/>
                  <a:pt x="1454257" y="3076192"/>
                </a:cubicBezTo>
                <a:cubicBezTo>
                  <a:pt x="1407884" y="3090545"/>
                  <a:pt x="1414359" y="3062092"/>
                  <a:pt x="1323176" y="3081187"/>
                </a:cubicBezTo>
                <a:cubicBezTo>
                  <a:pt x="1269270" y="3084300"/>
                  <a:pt x="1246499" y="3082073"/>
                  <a:pt x="1231798" y="3083652"/>
                </a:cubicBezTo>
                <a:lnTo>
                  <a:pt x="1128386" y="3096270"/>
                </a:lnTo>
                <a:lnTo>
                  <a:pt x="1087572" y="3101257"/>
                </a:lnTo>
                <a:lnTo>
                  <a:pt x="1075937" y="3104255"/>
                </a:lnTo>
                <a:lnTo>
                  <a:pt x="992872" y="3105385"/>
                </a:lnTo>
                <a:cubicBezTo>
                  <a:pt x="955021" y="3105296"/>
                  <a:pt x="904630" y="3125038"/>
                  <a:pt x="891882" y="3122691"/>
                </a:cubicBezTo>
                <a:cubicBezTo>
                  <a:pt x="784087" y="3112356"/>
                  <a:pt x="829281" y="3133000"/>
                  <a:pt x="715888" y="3127380"/>
                </a:cubicBezTo>
                <a:cubicBezTo>
                  <a:pt x="637116" y="3116268"/>
                  <a:pt x="537472" y="3131012"/>
                  <a:pt x="399964" y="3152096"/>
                </a:cubicBezTo>
                <a:lnTo>
                  <a:pt x="310170" y="3146040"/>
                </a:lnTo>
                <a:lnTo>
                  <a:pt x="251771" y="3165636"/>
                </a:lnTo>
                <a:cubicBezTo>
                  <a:pt x="208442" y="3181313"/>
                  <a:pt x="136178" y="3149360"/>
                  <a:pt x="104780" y="3166182"/>
                </a:cubicBezTo>
                <a:cubicBezTo>
                  <a:pt x="55782" y="3185117"/>
                  <a:pt x="29223" y="3184417"/>
                  <a:pt x="8274" y="3178809"/>
                </a:cubicBezTo>
                <a:lnTo>
                  <a:pt x="0" y="3175916"/>
                </a:ln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6CE4D1-ED3F-0869-B3E4-2A29FE2AC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707" y="3493827"/>
            <a:ext cx="5813948" cy="2856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Wg. Statista Global Consumer Survey w 2022r 76% amerykanów dojeżdża do pracy samochodem</a:t>
            </a:r>
          </a:p>
        </p:txBody>
      </p:sp>
    </p:spTree>
    <p:extLst>
      <p:ext uri="{BB962C8B-B14F-4D97-AF65-F5344CB8AC3E}">
        <p14:creationId xmlns:p14="http://schemas.microsoft.com/office/powerpoint/2010/main" val="56229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D40897-A2D9-D303-9F22-FCE13EE0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pl-PL"/>
              <a:t>Car – sharing, trendy i projekcje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0932D5B-AAA1-6C4C-A9CC-EC1B19D1E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68" b="4394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DC95E8-CDA8-6522-02C4-C91B5862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pl-PL" sz="2000"/>
              <a:t>Liczba użytkowników w milionach</a:t>
            </a:r>
          </a:p>
          <a:p>
            <a:r>
              <a:rPr lang="pl-PL" sz="2000"/>
              <a:t>Trend bezwzględnie rosnący pomimo sytuacji pandemicznej</a:t>
            </a:r>
          </a:p>
        </p:txBody>
      </p:sp>
    </p:spTree>
    <p:extLst>
      <p:ext uri="{BB962C8B-B14F-4D97-AF65-F5344CB8AC3E}">
        <p14:creationId xmlns:p14="http://schemas.microsoft.com/office/powerpoint/2010/main" val="81716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 descr="Obraz zawierający mapa, tekst, atlas&#10;&#10;Opis wygenerowany automatycznie">
            <a:extLst>
              <a:ext uri="{FF2B5EF4-FFF2-40B4-BE49-F238E27FC236}">
                <a16:creationId xmlns:a16="http://schemas.microsoft.com/office/drawing/2014/main" id="{A2E10F26-D965-69EC-CADA-C95B2B264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60" name="Rectangle 5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912891-8386-18C3-DDBF-720FCBD9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l-PL" sz="4000"/>
              <a:t>Regis – drive together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A87E31-4014-8449-E262-ED262ED6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pl-PL" sz="2000" dirty="0"/>
              <a:t>Aplikacja łącząca kierowców z pasażerami</a:t>
            </a:r>
          </a:p>
          <a:p>
            <a:r>
              <a:rPr lang="pl-PL" sz="2000" dirty="0"/>
              <a:t>Wyznaczanie trasy</a:t>
            </a:r>
          </a:p>
          <a:p>
            <a:r>
              <a:rPr lang="pl-PL" sz="2000" dirty="0"/>
              <a:t>Proponowany punkt spotkania</a:t>
            </a:r>
          </a:p>
          <a:p>
            <a:r>
              <a:rPr lang="pl-PL" sz="2000" dirty="0"/>
              <a:t>Najlepsze dopasowanie</a:t>
            </a:r>
          </a:p>
          <a:p>
            <a:r>
              <a:rPr lang="pl-PL" sz="2000" dirty="0"/>
              <a:t>(nie wiem co jeszcze)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24272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CBCFA2-2AAC-E955-6D77-041D6DA2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/>
              <a:t>Aplikacja mobilna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96D75A-2A49-987F-DFE8-ECCA68F0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pl-PL" sz="2000"/>
              <a:t>TU BĘDĄ ZDJĘCIA APIKACJI MOBILNEJ</a:t>
            </a:r>
          </a:p>
        </p:txBody>
      </p:sp>
      <p:pic>
        <p:nvPicPr>
          <p:cNvPr id="6" name="Obraz 5" descr="Obraz zawierający tekst, zrzut ekranu, Czcionka, design&#10;&#10;Opis wygenerowany automatycznie">
            <a:extLst>
              <a:ext uri="{FF2B5EF4-FFF2-40B4-BE49-F238E27FC236}">
                <a16:creationId xmlns:a16="http://schemas.microsoft.com/office/drawing/2014/main" id="{D8A31E86-CE2E-D845-3E87-24BCAE0DB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86" y="233463"/>
            <a:ext cx="3084091" cy="6858000"/>
          </a:xfrm>
          <a:prstGeom prst="rect">
            <a:avLst/>
          </a:prstGeom>
        </p:spPr>
      </p:pic>
      <p:pic>
        <p:nvPicPr>
          <p:cNvPr id="8" name="Obraz 7" descr="Obraz zawierający tekst, zrzut ekranu, logo, projekt graficzny&#10;&#10;Opis wygenerowany automatycznie">
            <a:extLst>
              <a:ext uri="{FF2B5EF4-FFF2-40B4-BE49-F238E27FC236}">
                <a16:creationId xmlns:a16="http://schemas.microsoft.com/office/drawing/2014/main" id="{9FA22074-6B5B-483C-BD01-A8024A918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42" y="0"/>
            <a:ext cx="308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C5083223-4267-99E9-50B8-E62257E2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kierunki rozwoju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A4E8FB65-8489-2271-B383-1F21E438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Wyliczanie czasu</a:t>
            </a:r>
          </a:p>
        </p:txBody>
      </p:sp>
    </p:spTree>
    <p:extLst>
      <p:ext uri="{BB962C8B-B14F-4D97-AF65-F5344CB8AC3E}">
        <p14:creationId xmlns:p14="http://schemas.microsoft.com/office/powerpoint/2010/main" val="213341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9288CD-2709-C981-75EC-DFB2578D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Prezentacja:</a:t>
            </a:r>
          </a:p>
        </p:txBody>
      </p:sp>
      <p:pic>
        <p:nvPicPr>
          <p:cNvPr id="5" name="Symbol zastępczy zawartości 4" descr="Obraz zawierający zrzut ekranu, Oprogramowanie multimedialne, Oprogramowanie graficzne, modelowanie 3D&#10;&#10;Opis wygenerowany automatycznie">
            <a:extLst>
              <a:ext uri="{FF2B5EF4-FFF2-40B4-BE49-F238E27FC236}">
                <a16:creationId xmlns:a16="http://schemas.microsoft.com/office/drawing/2014/main" id="{89827D18-FCA5-ECCA-2C7E-06B16E925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17" y="1825625"/>
            <a:ext cx="8858565" cy="4351338"/>
          </a:xfrm>
        </p:spPr>
      </p:pic>
    </p:spTree>
    <p:extLst>
      <p:ext uri="{BB962C8B-B14F-4D97-AF65-F5344CB8AC3E}">
        <p14:creationId xmlns:p14="http://schemas.microsoft.com/office/powerpoint/2010/main" val="41269368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75</Words>
  <Application>Microsoft Office PowerPoint</Application>
  <PresentationFormat>Panoramiczny</PresentationFormat>
  <Paragraphs>18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Comic Sans MS</vt:lpstr>
      <vt:lpstr>Motyw pakietu Office</vt:lpstr>
      <vt:lpstr>ZGS presents</vt:lpstr>
      <vt:lpstr>Dojazdy do pracy</vt:lpstr>
      <vt:lpstr>Car – sharing, trendy i projekcje</vt:lpstr>
      <vt:lpstr>Regis – drive together</vt:lpstr>
      <vt:lpstr>Aplikacja mobilna</vt:lpstr>
      <vt:lpstr>Dalsze kierunki rozwoju</vt:lpstr>
      <vt:lpstr>Prezentacja: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ZGS presents</dc:title>
  <dc:creator>Król Mateusz 3 (STUD)</dc:creator>
  <cp:lastModifiedBy>Król Mateusz 3 (STUD)</cp:lastModifiedBy>
  <cp:revision>4</cp:revision>
  <dcterms:created xsi:type="dcterms:W3CDTF">2024-04-20T19:57:50Z</dcterms:created>
  <dcterms:modified xsi:type="dcterms:W3CDTF">2024-04-21T07:30:29Z</dcterms:modified>
</cp:coreProperties>
</file>