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ad93f4dc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ad93f4d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ad93f4dcd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ad93f4d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ad93f4dcd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ad93f4d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405dcd05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405dcd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e405dcd0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e405dc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e405dcd05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e405dcd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b9b088ea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b9b088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b9b088ea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b9b088e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a8071f756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a8071f75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8071f756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8071f75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a8071f756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a8071f75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a8071f756_1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a8071f75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aaf08aa6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aaf08aa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af08aa62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aaf08aa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ad93f4dc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ad93f4d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Bartłomiej Wołyniec 41290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 - parametry (two-way binding)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50" y="961975"/>
            <a:ext cx="4822090" cy="261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513" y="3655375"/>
            <a:ext cx="5066974" cy="14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 - metody cyklu życia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069675"/>
            <a:ext cx="71056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 - wstrzykiwanie zależności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00" y="1967800"/>
            <a:ext cx="8211000" cy="12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5050"/>
            <a:ext cx="8520600" cy="1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Stosowane w sytuacjach wymagających JavaScript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Możliwość wywoływania JavaScript z poziomu C#, lub C# z JavaScript.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 Interop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 Interop - C# → 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75" y="1017725"/>
            <a:ext cx="6024649" cy="1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124" y="3039250"/>
            <a:ext cx="3305775" cy="1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 Interop - JS → C#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63" y="3349650"/>
            <a:ext cx="4413492" cy="16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1193088"/>
            <a:ext cx="7315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 Hybrid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43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Tworzenie aplikacji na wiele platform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Działa w oparciu o .NET MAUI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MAUI - XAML, Blazor Hybrid - HTML/CSS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00" y="1170125"/>
            <a:ext cx="41433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Dziękuję za uwagę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Wprowadzenie do Blazor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Framework do tworzenia aplikacji </a:t>
            </a:r>
            <a:r>
              <a:rPr lang="pl"/>
              <a:t>internetowych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Część platformy .NET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Pozwala programistom używać C# zamiast JavaScript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Blazor Server i Blazor WebAssembly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 Server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28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Aplikacja działa po stronie serwera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Komunikacja w czasie rzeczywistym poprzez SignalR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Klient przesyła do serwera zdarzenia UI, następnie serwer aktualizuje 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14376"/>
          <a:stretch/>
        </p:blipFill>
        <p:spPr>
          <a:xfrm>
            <a:off x="3225600" y="1152475"/>
            <a:ext cx="5839550" cy="32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 Server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Zalety</a:t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Obsługa złożonej logiki po stronie serwera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Mniejsze czasy ładowania początkowego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l" sz="2100">
                <a:solidFill>
                  <a:schemeClr val="dk1"/>
                </a:solidFill>
              </a:rPr>
              <a:t>Wady</a:t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Wymaga stałego połączenia z serwerem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Wyzwania z implementacją złożonych interakcji UI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Wyzwania skalowania aplikacji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 WebAssembly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430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Aplikacja działa po stronie klienta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Przy inicjalizacji kod aplikacji jest pobierany do klienta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Działa w oparciu o WebAssembly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14850"/>
          <a:stretch/>
        </p:blipFill>
        <p:spPr>
          <a:xfrm>
            <a:off x="4776850" y="1017725"/>
            <a:ext cx="4055450" cy="33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Blazor </a:t>
            </a:r>
            <a:r>
              <a:rPr lang="pl"/>
              <a:t>WebAssembly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100">
                <a:solidFill>
                  <a:schemeClr val="dk1"/>
                </a:solidFill>
              </a:rPr>
              <a:t>Zalety</a:t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Szybsze i bardziej responsywne doświadczenie użytkownika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Możliwość pracy offline i wsparcie dla Progressive Web App (PWA)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Prostsze skalowanie aplikacji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l" sz="2100">
                <a:solidFill>
                  <a:schemeClr val="dk1"/>
                </a:solidFill>
              </a:rPr>
              <a:t>Wady</a:t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Dłuższy czas inicjalizacji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Wymaga więcej zasobów po stronie klienta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 sz="1600"/>
              <a:t>Nieodpowiedni dla dużych i skomplikowanych aplikacji internetowych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Samodzielny fragment UI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Zachowuje własny stan i logikę renderowania.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l"/>
              <a:t>Może definiować obsługę zdarzeń interfejsu użytkownika, wiązać zmienne z danymi wejściowymi i zarządzać własnym cyklem życia.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38" y="1048400"/>
            <a:ext cx="6111526" cy="27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413" y="3887899"/>
            <a:ext cx="2437200" cy="11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Komponenty - parametry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00" y="1017725"/>
            <a:ext cx="57435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940613"/>
            <a:ext cx="48768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