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c8c5e63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c8c5e63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c8c5e637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c8c5e637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c8c5e637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c8c5e637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c8c5e637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c8c5e637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333b36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333b36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c8c5e63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c8c5e63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c8c5e637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c8c5e637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c8c5e63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c8c5e63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8c5e63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c8c5e63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c8c5e63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c8c5e63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c8c5e63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c8c5e63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8c5e63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c8c5e63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302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39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9144000" cy="3102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0" y="4977900"/>
            <a:ext cx="9144000" cy="1656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1366" y="30079"/>
            <a:ext cx="1269025" cy="2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8383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1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●"/>
              <a:defRPr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○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■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○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■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○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■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APFrRAqGNUAnY93fSBhTJ8RDMLMDOfUM/view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0" y="0"/>
            <a:ext cx="9144000" cy="3102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541900" y="587275"/>
            <a:ext cx="3968925" cy="3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472325" y="1836375"/>
            <a:ext cx="3639000" cy="9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6100"/>
              <a:t>Unity</a:t>
            </a:r>
            <a:endParaRPr b="1" sz="61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366" y="30079"/>
            <a:ext cx="1269025" cy="2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72325" y="2797275"/>
            <a:ext cx="3639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Demonstracja Wybranych Aspektów Silnika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0" y="4977900"/>
            <a:ext cx="9144000" cy="1656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UnityEvent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396675"/>
            <a:ext cx="45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UnityEvent to Event obsługiwany przez Unity.</a:t>
            </a:r>
            <a:br>
              <a:rPr lang="p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Event wysyła sygnał do wszystkich “Listenerów”.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237" y="445024"/>
            <a:ext cx="3398772" cy="16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706" y="3640473"/>
            <a:ext cx="3383843" cy="76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7241" y="2108282"/>
            <a:ext cx="3398769" cy="153218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5399175" y="4415450"/>
            <a:ext cx="3474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rPr>
              <a:t>Unity Event przed wykonaniem, po wykonaniu i skrypt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175" y="3403375"/>
            <a:ext cx="46482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 zastosowania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396675"/>
            <a:ext cx="34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Łącząc razem wymienione wcześniej funkcje edytora można stworzyć następującą scenę.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650" y="1413712"/>
            <a:ext cx="5036650" cy="338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5308900" y="14889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7FD6FD"/>
                </a:solidFill>
                <a:latin typeface="Verdana"/>
                <a:ea typeface="Verdana"/>
                <a:cs typeface="Verdana"/>
                <a:sym typeface="Verdana"/>
              </a:rPr>
              <a:t>← Prefab światła</a:t>
            </a:r>
            <a:endParaRPr>
              <a:solidFill>
                <a:srgbClr val="7FD6FD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4572000" y="2784025"/>
            <a:ext cx="25479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900">
                <a:solidFill>
                  <a:srgbClr val="7FD6FD"/>
                </a:solidFill>
                <a:latin typeface="Verdana"/>
                <a:ea typeface="Verdana"/>
                <a:cs typeface="Verdana"/>
                <a:sym typeface="Verdana"/>
              </a:rPr>
              <a:t>Włącznik ze skryptem, który zarządza światłem wyzwalając event przy → interakcji</a:t>
            </a:r>
            <a:endParaRPr sz="1100"/>
          </a:p>
        </p:txBody>
      </p:sp>
      <p:sp>
        <p:nvSpPr>
          <p:cNvPr id="152" name="Google Shape;152;p23"/>
          <p:cNvSpPr txBox="1"/>
          <p:nvPr/>
        </p:nvSpPr>
        <p:spPr>
          <a:xfrm>
            <a:off x="6980325" y="2483525"/>
            <a:ext cx="1593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900">
                <a:solidFill>
                  <a:srgbClr val="7FD6FD"/>
                </a:solidFill>
                <a:latin typeface="Verdana"/>
                <a:ea typeface="Verdana"/>
                <a:cs typeface="Verdana"/>
                <a:sym typeface="Verdana"/>
              </a:rPr>
              <a:t>Gracz upiornie stojący w ciemności ze skryptem od raycastów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000" y="2831946"/>
            <a:ext cx="2437281" cy="16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621325" y="44437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rPr>
              <a:t>Skrypt, który zarządza światłem</a:t>
            </a:r>
            <a:endParaRPr sz="800">
              <a:solidFill>
                <a:srgbClr val="7E7E7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Demonstracja</a:t>
            </a:r>
            <a:endParaRPr/>
          </a:p>
        </p:txBody>
      </p:sp>
      <p:pic>
        <p:nvPicPr>
          <p:cNvPr id="160" name="Google Shape;160;p24" title="2023-12-07 13-58-4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633350"/>
            <a:ext cx="4572000" cy="26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1394550" y="1158050"/>
            <a:ext cx="63549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6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Dziękuję za uwagę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072000" y="3511725"/>
            <a:ext cx="3000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2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Tomasz Raby 41280</a:t>
            </a:r>
            <a:endParaRPr sz="302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959450" y="648025"/>
            <a:ext cx="78165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/>
              <a:t>Spis treści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072250" y="1396675"/>
            <a:ext cx="78165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Strona tytułowa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225000"/>
              <a:buAutoNum type="arabicPeriod"/>
            </a:pPr>
            <a:r>
              <a:rPr lang="pl"/>
              <a:t>Spis treści ← </a:t>
            </a:r>
            <a:r>
              <a:rPr lang="pl" sz="800"/>
              <a:t>(Jesteś tutaj)</a:t>
            </a:r>
            <a:endParaRPr sz="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Kontrowersja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Silnik Unity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Inspector i Componenty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>
                <a:solidFill>
                  <a:schemeClr val="dk1"/>
                </a:solidFill>
              </a:rPr>
              <a:t>Własny Inspector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l">
                <a:solidFill>
                  <a:schemeClr val="dk1"/>
                </a:solidFill>
              </a:rPr>
              <a:t>Custom Inspector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Raycast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Prefab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UnityEvent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Przykład zastosowania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Demonstracja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Dziękuję za uwagę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210551"/>
            <a:ext cx="10233277" cy="48518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Kontrowersja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39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Unity ogłosiło opłaty za korzystanie z silnika od stycznia 2024 roku </a:t>
            </a:r>
            <a:r>
              <a:rPr lang="pl">
                <a:solidFill>
                  <a:schemeClr val="dk1"/>
                </a:solidFill>
              </a:rPr>
              <a:t>naliczane za instalację i pobierane miesięcznie, uzależnione od przychodów i instalacji.</a:t>
            </a:r>
            <a:r>
              <a:rPr lang="pl"/>
              <a:t>.</a:t>
            </a:r>
            <a:br>
              <a:rPr lang="pl"/>
            </a:br>
            <a:br>
              <a:rPr lang="pl"/>
            </a:br>
            <a:r>
              <a:rPr lang="pl"/>
              <a:t>- Spotkało się to z krytyką od dew</a:t>
            </a:r>
            <a:r>
              <a:rPr lang="pl"/>
              <a:t>e</a:t>
            </a:r>
            <a:r>
              <a:rPr lang="pl"/>
              <a:t>loperów w związku ze </a:t>
            </a:r>
            <a:r>
              <a:rPr lang="pl"/>
              <a:t>sprzecznością</a:t>
            </a:r>
            <a:r>
              <a:rPr lang="pl"/>
              <a:t> z wcześniejszymi zapewnieniami dotyczącymi darmowego korzystania z Unity.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- Unity usunęło repozytorium GitHub gdzie użytkownicy mogli obserwować zmiany w Unity terms of service.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- Serwis Gameindustry.biz opisał sytułację wyrażeniami takimi jak "self-combustion" i “enshittification”.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- Re-Logic wpłaciło $100 000 na rozwój Godot i obecnie przekazuje mu również $1000 miesięcznie.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- Negatywny feedback skłonił Unity do zmiany polityki. John Riccitiello również nie jest już CEO.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- Wielu developerów, w tym twórców Among Us, Slay the Spire, Mega Crit, ogłosiło, że </a:t>
            </a:r>
            <a:r>
              <a:rPr lang="pl"/>
              <a:t>przenosi</a:t>
            </a:r>
            <a:r>
              <a:rPr lang="pl"/>
              <a:t> się </a:t>
            </a:r>
            <a:r>
              <a:rPr lang="pl"/>
              <a:t>bezpowrotnie</a:t>
            </a:r>
            <a:r>
              <a:rPr lang="pl"/>
              <a:t> do nowego silnika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- Nowe warunki opłat obejmują projekty dofinansowane do $200 000 (uprzednio $100 000), z opłatami od 2024 roku.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0" y="4977900"/>
            <a:ext cx="9144000" cy="1656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29850" y="4648750"/>
            <a:ext cx="60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rPr>
              <a:t>Subreddit Unity</a:t>
            </a:r>
            <a:endParaRPr sz="1200">
              <a:solidFill>
                <a:srgbClr val="7E7E7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Unity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39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20" y="-351975"/>
            <a:ext cx="9161421" cy="54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44865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Inspector i Componenty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851425"/>
            <a:ext cx="4621800" cy="29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 unity Component to klasa, którą możemy podłączyć do obiektu.</a:t>
            </a:r>
            <a:br>
              <a:rPr lang="p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Możemy tworzyć własne Componenty.</a:t>
            </a:r>
            <a:br>
              <a:rPr lang="p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Inspektor to lista wszystkich Componentów “podłączona” do obiektu.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625" y="318240"/>
            <a:ext cx="4210376" cy="465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396675"/>
            <a:ext cx="301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Pomaga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66"/>
            <a:ext cx="9144002" cy="513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247" y="815347"/>
            <a:ext cx="2337700" cy="19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20250" y="1451300"/>
            <a:ext cx="53427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l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Inspector jest świetnym narzędziem do testowania bezpośrednio w edytorze.</a:t>
            </a:r>
            <a:br>
              <a:rPr lang="pl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l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Bardzo łatwy do stworzenia interfejs graficzny.</a:t>
            </a:r>
            <a:br>
              <a:rPr lang="pl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l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Doskonały do </a:t>
            </a:r>
            <a:r>
              <a:rPr lang="pl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pracy z Machine Learning, doświadczeń fizycznych i innych eksperymentów.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3250" y="2798825"/>
            <a:ext cx="2337700" cy="164094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96050" y="443675"/>
            <a:ext cx="51669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02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Własny inspector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529850" y="4671325"/>
            <a:ext cx="60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rPr>
              <a:t>Coding Adventure: Simulating Fluids - Sebastian Lague (Youtube)</a:t>
            </a:r>
            <a:endParaRPr sz="1200">
              <a:solidFill>
                <a:srgbClr val="7E7E7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23"/>
              <a:buFont typeface="Arial"/>
              <a:buNone/>
            </a:pPr>
            <a:r>
              <a:rPr lang="pl"/>
              <a:t>C</a:t>
            </a:r>
            <a:r>
              <a:rPr lang="pl"/>
              <a:t>ustom inspector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2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396675"/>
            <a:ext cx="55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Edytor można rozwijać swoimi własnymi skryptami.</a:t>
            </a:r>
            <a:br>
              <a:rPr lang="p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Najprostszą formą jest pisanie własnego UI do skryptów.</a:t>
            </a:r>
            <a:br>
              <a:rPr lang="p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Wspaniała opcja gdy sięgamy limitacji bazowego inspektora.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174" y="445024"/>
            <a:ext cx="2804525" cy="39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6000087" y="4393075"/>
            <a:ext cx="2996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rPr>
              <a:t>Skrypt symulujący menu interakcji z VRChat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Raycast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396675"/>
            <a:ext cx="572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Raycast to pojedynczy promień rzutowany od </a:t>
            </a:r>
            <a:r>
              <a:rPr lang="pl"/>
              <a:t>punktu</a:t>
            </a:r>
            <a:r>
              <a:rPr lang="pl"/>
              <a:t> w konkretnym kierunku.</a:t>
            </a:r>
            <a:br>
              <a:rPr lang="p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Często wykorzystywany w grach zarówno 2D jak 3D, w strzelankach nazywany często “hitscan”.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050" y="755375"/>
            <a:ext cx="2435075" cy="18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050" y="2599076"/>
            <a:ext cx="2435075" cy="189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8513" y="3733050"/>
            <a:ext cx="38004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6108037" y="386075"/>
            <a:ext cx="243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rPr>
              <a:t>Raycast który w nic nie trafił.</a:t>
            </a:r>
            <a:endParaRPr sz="800">
              <a:solidFill>
                <a:srgbClr val="7E7E7E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825575" y="44950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rPr>
              <a:t>Raycast który w coś trafił.</a:t>
            </a:r>
            <a:endParaRPr sz="800">
              <a:solidFill>
                <a:srgbClr val="7E7E7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Prefab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01150"/>
            <a:ext cx="47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Prefab, to asset, który możemy zapisać do późniejszego wykorzystania.</a:t>
            </a:r>
            <a:br>
              <a:rPr lang="p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Wykorzystywanie przypomina programowanie obiektowe.</a:t>
            </a:r>
            <a:br>
              <a:rPr lang="p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Użyteczne gdy występują w projekcie powtarzające się obiekty (a będą występowały).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475" y="664075"/>
            <a:ext cx="3815950" cy="16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475" y="2437975"/>
            <a:ext cx="3815950" cy="204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5469450" y="2947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rPr>
              <a:t>Prefab widziany w edytorze</a:t>
            </a:r>
            <a:endParaRPr sz="800">
              <a:solidFill>
                <a:srgbClr val="7E7E7E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061475" y="4414325"/>
            <a:ext cx="3816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rPr>
              <a:t>Zmodyfikowana instancja prefabu obok niezmodyfikowanej instancji.</a:t>
            </a:r>
            <a:endParaRPr sz="800">
              <a:solidFill>
                <a:srgbClr val="7E7E7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2C2C2"/>
      </a:dk1>
      <a:lt1>
        <a:srgbClr val="FFFFFF"/>
      </a:lt1>
      <a:dk2>
        <a:srgbClr val="C2C2C2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